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569" r:id="rId2"/>
    <p:sldId id="570" r:id="rId3"/>
    <p:sldId id="627" r:id="rId4"/>
    <p:sldId id="573" r:id="rId5"/>
    <p:sldId id="625" r:id="rId6"/>
    <p:sldId id="578" r:id="rId7"/>
    <p:sldId id="581" r:id="rId8"/>
    <p:sldId id="597" r:id="rId9"/>
    <p:sldId id="591" r:id="rId10"/>
    <p:sldId id="592" r:id="rId11"/>
    <p:sldId id="596" r:id="rId12"/>
    <p:sldId id="595" r:id="rId13"/>
    <p:sldId id="589" r:id="rId14"/>
    <p:sldId id="590" r:id="rId15"/>
    <p:sldId id="600" r:id="rId16"/>
    <p:sldId id="601" r:id="rId17"/>
    <p:sldId id="603" r:id="rId18"/>
    <p:sldId id="604" r:id="rId19"/>
    <p:sldId id="607" r:id="rId20"/>
    <p:sldId id="619" r:id="rId21"/>
    <p:sldId id="618" r:id="rId22"/>
    <p:sldId id="586" r:id="rId23"/>
    <p:sldId id="628" r:id="rId24"/>
    <p:sldId id="615" r:id="rId25"/>
    <p:sldId id="554" r:id="rId26"/>
    <p:sldId id="557" r:id="rId27"/>
    <p:sldId id="547" r:id="rId28"/>
  </p:sldIdLst>
  <p:sldSz cx="12192000" cy="6858000"/>
  <p:notesSz cx="6858000" cy="92964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Calisto MT" panose="02040603050505030304" pitchFamily="18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7E0000"/>
    <a:srgbClr val="FF5B5B"/>
    <a:srgbClr val="FFD134"/>
    <a:srgbClr val="7A0019"/>
    <a:srgbClr val="119344"/>
    <a:srgbClr val="FFFFC5"/>
    <a:srgbClr val="F2F8EE"/>
    <a:srgbClr val="FAF3E9"/>
    <a:srgbClr val="F9F7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6141EF-3013-472C-AD48-4B945FDD2CF5}" v="5" dt="2019-07-25T15:23:36.346"/>
  </p1510:revLst>
</p1510:revInfo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13" autoAdjust="0"/>
    <p:restoredTop sz="99728" autoAdjust="0"/>
  </p:normalViewPr>
  <p:slideViewPr>
    <p:cSldViewPr snapToGrid="0">
      <p:cViewPr varScale="1">
        <p:scale>
          <a:sx n="82" d="100"/>
          <a:sy n="82" d="100"/>
        </p:scale>
        <p:origin x="466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223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-1838" y="-72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c Grimm" userId="a22781aeebf10c87" providerId="LiveId" clId="{057CB857-B0B8-C040-950B-153262721DBB}"/>
    <pc:docChg chg="modSld">
      <pc:chgData name="Eric Grimm" userId="a22781aeebf10c87" providerId="LiveId" clId="{057CB857-B0B8-C040-950B-153262721DBB}" dt="2019-07-25T17:20:27.815" v="0" actId="1076"/>
      <pc:docMkLst>
        <pc:docMk/>
      </pc:docMkLst>
      <pc:sldChg chg="modSp">
        <pc:chgData name="Eric Grimm" userId="a22781aeebf10c87" providerId="LiveId" clId="{057CB857-B0B8-C040-950B-153262721DBB}" dt="2019-07-25T17:20:27.815" v="0" actId="1076"/>
        <pc:sldMkLst>
          <pc:docMk/>
          <pc:sldMk cId="108796095" sldId="569"/>
        </pc:sldMkLst>
        <pc:picChg chg="mod">
          <ac:chgData name="Eric Grimm" userId="a22781aeebf10c87" providerId="LiveId" clId="{057CB857-B0B8-C040-950B-153262721DBB}" dt="2019-07-25T17:20:27.815" v="0" actId="1076"/>
          <ac:picMkLst>
            <pc:docMk/>
            <pc:sldMk cId="108796095" sldId="569"/>
            <ac:picMk id="5" creationId="{00000000-0000-0000-0000-000000000000}"/>
          </ac:picMkLst>
        </pc:picChg>
      </pc:sldChg>
    </pc:docChg>
  </pc:docChgLst>
  <pc:docChgLst>
    <pc:chgData name="Eric Grimm" userId="a22781aeebf10c87" providerId="LiveId" clId="{873D2C44-A990-45F9-A798-DC0CF1253FA3}"/>
    <pc:docChg chg="undo custSel addSld delSld modSld sldOrd">
      <pc:chgData name="Eric Grimm" userId="a22781aeebf10c87" providerId="LiveId" clId="{873D2C44-A990-45F9-A798-DC0CF1253FA3}" dt="2019-07-23T03:50:35.752" v="1985" actId="2696"/>
      <pc:docMkLst>
        <pc:docMk/>
      </pc:docMkLst>
      <pc:sldChg chg="addSp delSp modSp">
        <pc:chgData name="Eric Grimm" userId="a22781aeebf10c87" providerId="LiveId" clId="{873D2C44-A990-45F9-A798-DC0CF1253FA3}" dt="2019-07-22T16:53:14.545" v="401" actId="207"/>
        <pc:sldMkLst>
          <pc:docMk/>
          <pc:sldMk cId="4165827011" sldId="547"/>
        </pc:sldMkLst>
        <pc:spChg chg="mod">
          <ac:chgData name="Eric Grimm" userId="a22781aeebf10c87" providerId="LiveId" clId="{873D2C44-A990-45F9-A798-DC0CF1253FA3}" dt="2019-07-22T16:53:14.545" v="401" actId="207"/>
          <ac:spMkLst>
            <pc:docMk/>
            <pc:sldMk cId="4165827011" sldId="547"/>
            <ac:spMk id="4" creationId="{00000000-0000-0000-0000-000000000000}"/>
          </ac:spMkLst>
        </pc:spChg>
        <pc:picChg chg="del">
          <ac:chgData name="Eric Grimm" userId="a22781aeebf10c87" providerId="LiveId" clId="{873D2C44-A990-45F9-A798-DC0CF1253FA3}" dt="2019-07-22T16:38:58.518" v="141" actId="478"/>
          <ac:picMkLst>
            <pc:docMk/>
            <pc:sldMk cId="4165827011" sldId="547"/>
            <ac:picMk id="2" creationId="{00000000-0000-0000-0000-000000000000}"/>
          </ac:picMkLst>
        </pc:picChg>
        <pc:picChg chg="mod">
          <ac:chgData name="Eric Grimm" userId="a22781aeebf10c87" providerId="LiveId" clId="{873D2C44-A990-45F9-A798-DC0CF1253FA3}" dt="2019-07-22T16:48:08.495" v="279" actId="1038"/>
          <ac:picMkLst>
            <pc:docMk/>
            <pc:sldMk cId="4165827011" sldId="547"/>
            <ac:picMk id="5" creationId="{00000000-0000-0000-0000-000000000000}"/>
          </ac:picMkLst>
        </pc:picChg>
        <pc:picChg chg="add mod">
          <ac:chgData name="Eric Grimm" userId="a22781aeebf10c87" providerId="LiveId" clId="{873D2C44-A990-45F9-A798-DC0CF1253FA3}" dt="2019-07-22T16:49:02.305" v="397" actId="1038"/>
          <ac:picMkLst>
            <pc:docMk/>
            <pc:sldMk cId="4165827011" sldId="547"/>
            <ac:picMk id="6" creationId="{6B42FFF5-877C-42ED-B4FA-B39BF90559DC}"/>
          </ac:picMkLst>
        </pc:picChg>
        <pc:picChg chg="add del mod">
          <ac:chgData name="Eric Grimm" userId="a22781aeebf10c87" providerId="LiveId" clId="{873D2C44-A990-45F9-A798-DC0CF1253FA3}" dt="2019-07-22T16:47:21.496" v="212" actId="478"/>
          <ac:picMkLst>
            <pc:docMk/>
            <pc:sldMk cId="4165827011" sldId="547"/>
            <ac:picMk id="8" creationId="{9BFCD093-98B7-409B-9E0A-A6AC0F72644C}"/>
          </ac:picMkLst>
        </pc:picChg>
        <pc:picChg chg="add mod">
          <ac:chgData name="Eric Grimm" userId="a22781aeebf10c87" providerId="LiveId" clId="{873D2C44-A990-45F9-A798-DC0CF1253FA3}" dt="2019-07-22T16:48:55.112" v="395" actId="1035"/>
          <ac:picMkLst>
            <pc:docMk/>
            <pc:sldMk cId="4165827011" sldId="547"/>
            <ac:picMk id="10" creationId="{469BA044-7093-4351-864A-D4BC9B1A9F6A}"/>
          </ac:picMkLst>
        </pc:picChg>
      </pc:sldChg>
      <pc:sldChg chg="addSp delSp modSp">
        <pc:chgData name="Eric Grimm" userId="a22781aeebf10c87" providerId="LiveId" clId="{873D2C44-A990-45F9-A798-DC0CF1253FA3}" dt="2019-07-23T03:34:26.123" v="1874" actId="207"/>
        <pc:sldMkLst>
          <pc:docMk/>
          <pc:sldMk cId="938086743" sldId="554"/>
        </pc:sldMkLst>
        <pc:spChg chg="mod">
          <ac:chgData name="Eric Grimm" userId="a22781aeebf10c87" providerId="LiveId" clId="{873D2C44-A990-45F9-A798-DC0CF1253FA3}" dt="2019-07-23T03:34:26.123" v="1874" actId="207"/>
          <ac:spMkLst>
            <pc:docMk/>
            <pc:sldMk cId="938086743" sldId="554"/>
            <ac:spMk id="3" creationId="{00000000-0000-0000-0000-000000000000}"/>
          </ac:spMkLst>
        </pc:spChg>
        <pc:spChg chg="mod">
          <ac:chgData name="Eric Grimm" userId="a22781aeebf10c87" providerId="LiveId" clId="{873D2C44-A990-45F9-A798-DC0CF1253FA3}" dt="2019-07-23T00:08:53.247" v="738" actId="20577"/>
          <ac:spMkLst>
            <pc:docMk/>
            <pc:sldMk cId="938086743" sldId="554"/>
            <ac:spMk id="6" creationId="{00000000-0000-0000-0000-000000000000}"/>
          </ac:spMkLst>
        </pc:spChg>
        <pc:picChg chg="del">
          <ac:chgData name="Eric Grimm" userId="a22781aeebf10c87" providerId="LiveId" clId="{873D2C44-A990-45F9-A798-DC0CF1253FA3}" dt="2019-07-23T00:04:57.383" v="679" actId="478"/>
          <ac:picMkLst>
            <pc:docMk/>
            <pc:sldMk cId="938086743" sldId="554"/>
            <ac:picMk id="5" creationId="{00000000-0000-0000-0000-000000000000}"/>
          </ac:picMkLst>
        </pc:picChg>
        <pc:picChg chg="add mod ord">
          <ac:chgData name="Eric Grimm" userId="a22781aeebf10c87" providerId="LiveId" clId="{873D2C44-A990-45F9-A798-DC0CF1253FA3}" dt="2019-07-23T00:06:24.927" v="723" actId="1038"/>
          <ac:picMkLst>
            <pc:docMk/>
            <pc:sldMk cId="938086743" sldId="554"/>
            <ac:picMk id="7" creationId="{2122DE3E-1039-42DC-8335-656A584723B2}"/>
          </ac:picMkLst>
        </pc:picChg>
      </pc:sldChg>
      <pc:sldChg chg="addSp delSp modSp add del modAnim">
        <pc:chgData name="Eric Grimm" userId="a22781aeebf10c87" providerId="LiveId" clId="{873D2C44-A990-45F9-A798-DC0CF1253FA3}" dt="2019-07-23T03:34:15.933" v="1873" actId="207"/>
        <pc:sldMkLst>
          <pc:docMk/>
          <pc:sldMk cId="2299747079" sldId="557"/>
        </pc:sldMkLst>
        <pc:spChg chg="mod">
          <ac:chgData name="Eric Grimm" userId="a22781aeebf10c87" providerId="LiveId" clId="{873D2C44-A990-45F9-A798-DC0CF1253FA3}" dt="2019-07-23T03:34:15.933" v="1873" actId="207"/>
          <ac:spMkLst>
            <pc:docMk/>
            <pc:sldMk cId="2299747079" sldId="557"/>
            <ac:spMk id="3" creationId="{00000000-0000-0000-0000-000000000000}"/>
          </ac:spMkLst>
        </pc:spChg>
        <pc:spChg chg="add del mod">
          <ac:chgData name="Eric Grimm" userId="a22781aeebf10c87" providerId="LiveId" clId="{873D2C44-A990-45F9-A798-DC0CF1253FA3}" dt="2019-07-23T03:19:59.068" v="1717" actId="207"/>
          <ac:spMkLst>
            <pc:docMk/>
            <pc:sldMk cId="2299747079" sldId="557"/>
            <ac:spMk id="9" creationId="{FC5CD7DF-D444-41B0-8EC8-C455988C8E24}"/>
          </ac:spMkLst>
        </pc:spChg>
        <pc:picChg chg="del">
          <ac:chgData name="Eric Grimm" userId="a22781aeebf10c87" providerId="LiveId" clId="{873D2C44-A990-45F9-A798-DC0CF1253FA3}" dt="2019-07-23T03:07:28.287" v="1656" actId="478"/>
          <ac:picMkLst>
            <pc:docMk/>
            <pc:sldMk cId="2299747079" sldId="557"/>
            <ac:picMk id="5" creationId="{00000000-0000-0000-0000-000000000000}"/>
          </ac:picMkLst>
        </pc:picChg>
        <pc:picChg chg="add mod">
          <ac:chgData name="Eric Grimm" userId="a22781aeebf10c87" providerId="LiveId" clId="{873D2C44-A990-45F9-A798-DC0CF1253FA3}" dt="2019-07-23T03:16:14.144" v="1665" actId="14100"/>
          <ac:picMkLst>
            <pc:docMk/>
            <pc:sldMk cId="2299747079" sldId="557"/>
            <ac:picMk id="6" creationId="{23889620-C80A-46F6-8281-4E17E7E4DC0E}"/>
          </ac:picMkLst>
        </pc:picChg>
        <pc:picChg chg="add mod ord">
          <ac:chgData name="Eric Grimm" userId="a22781aeebf10c87" providerId="LiveId" clId="{873D2C44-A990-45F9-A798-DC0CF1253FA3}" dt="2019-07-23T03:17:25.407" v="1682" actId="167"/>
          <ac:picMkLst>
            <pc:docMk/>
            <pc:sldMk cId="2299747079" sldId="557"/>
            <ac:picMk id="8" creationId="{59B7D1E4-D0EE-483A-B2D7-DEAD85EA7438}"/>
          </ac:picMkLst>
        </pc:picChg>
      </pc:sldChg>
      <pc:sldChg chg="addSp delSp modSp setBg">
        <pc:chgData name="Eric Grimm" userId="a22781aeebf10c87" providerId="LiveId" clId="{873D2C44-A990-45F9-A798-DC0CF1253FA3}" dt="2019-07-22T17:11:50.360" v="496" actId="255"/>
        <pc:sldMkLst>
          <pc:docMk/>
          <pc:sldMk cId="108796095" sldId="569"/>
        </pc:sldMkLst>
        <pc:spChg chg="mod">
          <ac:chgData name="Eric Grimm" userId="a22781aeebf10c87" providerId="LiveId" clId="{873D2C44-A990-45F9-A798-DC0CF1253FA3}" dt="2019-07-22T17:11:50.360" v="496" actId="255"/>
          <ac:spMkLst>
            <pc:docMk/>
            <pc:sldMk cId="108796095" sldId="569"/>
            <ac:spMk id="4" creationId="{00000000-0000-0000-0000-000000000000}"/>
          </ac:spMkLst>
        </pc:spChg>
        <pc:spChg chg="del mod">
          <ac:chgData name="Eric Grimm" userId="a22781aeebf10c87" providerId="LiveId" clId="{873D2C44-A990-45F9-A798-DC0CF1253FA3}" dt="2019-07-22T17:08:16.682" v="484" actId="478"/>
          <ac:spMkLst>
            <pc:docMk/>
            <pc:sldMk cId="108796095" sldId="569"/>
            <ac:spMk id="8" creationId="{00000000-0000-0000-0000-000000000000}"/>
          </ac:spMkLst>
        </pc:spChg>
        <pc:spChg chg="del mod">
          <ac:chgData name="Eric Grimm" userId="a22781aeebf10c87" providerId="LiveId" clId="{873D2C44-A990-45F9-A798-DC0CF1253FA3}" dt="2019-07-22T16:31:32.854" v="106" actId="478"/>
          <ac:spMkLst>
            <pc:docMk/>
            <pc:sldMk cId="108796095" sldId="569"/>
            <ac:spMk id="13" creationId="{00000000-0000-0000-0000-000000000000}"/>
          </ac:spMkLst>
        </pc:spChg>
        <pc:picChg chg="add mod">
          <ac:chgData name="Eric Grimm" userId="a22781aeebf10c87" providerId="LiveId" clId="{873D2C44-A990-45F9-A798-DC0CF1253FA3}" dt="2019-07-22T16:31:44.286" v="121" actId="1037"/>
          <ac:picMkLst>
            <pc:docMk/>
            <pc:sldMk cId="108796095" sldId="569"/>
            <ac:picMk id="3" creationId="{34E8DF78-A5EB-4EA9-9934-715894778A66}"/>
          </ac:picMkLst>
        </pc:picChg>
        <pc:picChg chg="mod">
          <ac:chgData name="Eric Grimm" userId="a22781aeebf10c87" providerId="LiveId" clId="{873D2C44-A990-45F9-A798-DC0CF1253FA3}" dt="2019-07-22T17:05:46.111" v="452"/>
          <ac:picMkLst>
            <pc:docMk/>
            <pc:sldMk cId="108796095" sldId="569"/>
            <ac:picMk id="12" creationId="{00000000-0000-0000-0000-000000000000}"/>
          </ac:picMkLst>
        </pc:picChg>
        <pc:picChg chg="del">
          <ac:chgData name="Eric Grimm" userId="a22781aeebf10c87" providerId="LiveId" clId="{873D2C44-A990-45F9-A798-DC0CF1253FA3}" dt="2019-07-22T16:11:28.104" v="0" actId="478"/>
          <ac:picMkLst>
            <pc:docMk/>
            <pc:sldMk cId="108796095" sldId="569"/>
            <ac:picMk id="14" creationId="{00000000-0000-0000-0000-000000000000}"/>
          </ac:picMkLst>
        </pc:picChg>
      </pc:sldChg>
      <pc:sldChg chg="modSp">
        <pc:chgData name="Eric Grimm" userId="a22781aeebf10c87" providerId="LiveId" clId="{873D2C44-A990-45F9-A798-DC0CF1253FA3}" dt="2019-07-23T03:40:35.308" v="1911" actId="207"/>
        <pc:sldMkLst>
          <pc:docMk/>
          <pc:sldMk cId="2349534521" sldId="570"/>
        </pc:sldMkLst>
        <pc:spChg chg="mod">
          <ac:chgData name="Eric Grimm" userId="a22781aeebf10c87" providerId="LiveId" clId="{873D2C44-A990-45F9-A798-DC0CF1253FA3}" dt="2019-07-23T03:40:27.591" v="1910" actId="207"/>
          <ac:spMkLst>
            <pc:docMk/>
            <pc:sldMk cId="2349534521" sldId="570"/>
            <ac:spMk id="5" creationId="{00000000-0000-0000-0000-000000000000}"/>
          </ac:spMkLst>
        </pc:spChg>
        <pc:spChg chg="mod">
          <ac:chgData name="Eric Grimm" userId="a22781aeebf10c87" providerId="LiveId" clId="{873D2C44-A990-45F9-A798-DC0CF1253FA3}" dt="2019-07-23T03:40:35.308" v="1911" actId="207"/>
          <ac:spMkLst>
            <pc:docMk/>
            <pc:sldMk cId="2349534521" sldId="570"/>
            <ac:spMk id="8" creationId="{00000000-0000-0000-0000-000000000000}"/>
          </ac:spMkLst>
        </pc:spChg>
      </pc:sldChg>
      <pc:sldChg chg="addSp delSp modSp ord modAnim">
        <pc:chgData name="Eric Grimm" userId="a22781aeebf10c87" providerId="LiveId" clId="{873D2C44-A990-45F9-A798-DC0CF1253FA3}" dt="2019-07-23T03:49:12.725" v="1984"/>
        <pc:sldMkLst>
          <pc:docMk/>
          <pc:sldMk cId="3245375692" sldId="573"/>
        </pc:sldMkLst>
        <pc:spChg chg="mod">
          <ac:chgData name="Eric Grimm" userId="a22781aeebf10c87" providerId="LiveId" clId="{873D2C44-A990-45F9-A798-DC0CF1253FA3}" dt="2019-07-23T03:48:16.106" v="1979" actId="1036"/>
          <ac:spMkLst>
            <pc:docMk/>
            <pc:sldMk cId="3245375692" sldId="573"/>
            <ac:spMk id="21" creationId="{00000000-0000-0000-0000-000000000000}"/>
          </ac:spMkLst>
        </pc:spChg>
        <pc:picChg chg="del">
          <ac:chgData name="Eric Grimm" userId="a22781aeebf10c87" providerId="LiveId" clId="{873D2C44-A990-45F9-A798-DC0CF1253FA3}" dt="2019-07-23T03:44:25.961" v="1917" actId="478"/>
          <ac:picMkLst>
            <pc:docMk/>
            <pc:sldMk cId="3245375692" sldId="573"/>
            <ac:picMk id="3" creationId="{00000000-0000-0000-0000-000000000000}"/>
          </ac:picMkLst>
        </pc:picChg>
        <pc:picChg chg="del mod">
          <ac:chgData name="Eric Grimm" userId="a22781aeebf10c87" providerId="LiveId" clId="{873D2C44-A990-45F9-A798-DC0CF1253FA3}" dt="2019-07-23T03:46:08.406" v="1930" actId="478"/>
          <ac:picMkLst>
            <pc:docMk/>
            <pc:sldMk cId="3245375692" sldId="573"/>
            <ac:picMk id="4" creationId="{00000000-0000-0000-0000-000000000000}"/>
          </ac:picMkLst>
        </pc:picChg>
        <pc:picChg chg="mod">
          <ac:chgData name="Eric Grimm" userId="a22781aeebf10c87" providerId="LiveId" clId="{873D2C44-A990-45F9-A798-DC0CF1253FA3}" dt="2019-07-23T03:48:06.409" v="1954" actId="14100"/>
          <ac:picMkLst>
            <pc:docMk/>
            <pc:sldMk cId="3245375692" sldId="573"/>
            <ac:picMk id="5" creationId="{00000000-0000-0000-0000-000000000000}"/>
          </ac:picMkLst>
        </pc:picChg>
        <pc:picChg chg="add mod">
          <ac:chgData name="Eric Grimm" userId="a22781aeebf10c87" providerId="LiveId" clId="{873D2C44-A990-45F9-A798-DC0CF1253FA3}" dt="2019-07-23T03:48:28.027" v="1982" actId="1076"/>
          <ac:picMkLst>
            <pc:docMk/>
            <pc:sldMk cId="3245375692" sldId="573"/>
            <ac:picMk id="6" creationId="{A7590C6B-41CF-4824-9323-3A30A22F100A}"/>
          </ac:picMkLst>
        </pc:picChg>
      </pc:sldChg>
      <pc:sldChg chg="modSp">
        <pc:chgData name="Eric Grimm" userId="a22781aeebf10c87" providerId="LiveId" clId="{873D2C44-A990-45F9-A798-DC0CF1253FA3}" dt="2019-07-23T03:39:15.406" v="1901" actId="207"/>
        <pc:sldMkLst>
          <pc:docMk/>
          <pc:sldMk cId="3835050169" sldId="578"/>
        </pc:sldMkLst>
        <pc:spChg chg="mod">
          <ac:chgData name="Eric Grimm" userId="a22781aeebf10c87" providerId="LiveId" clId="{873D2C44-A990-45F9-A798-DC0CF1253FA3}" dt="2019-07-23T03:39:10.870" v="1900" actId="207"/>
          <ac:spMkLst>
            <pc:docMk/>
            <pc:sldMk cId="3835050169" sldId="578"/>
            <ac:spMk id="5" creationId="{00000000-0000-0000-0000-000000000000}"/>
          </ac:spMkLst>
        </pc:spChg>
        <pc:spChg chg="mod">
          <ac:chgData name="Eric Grimm" userId="a22781aeebf10c87" providerId="LiveId" clId="{873D2C44-A990-45F9-A798-DC0CF1253FA3}" dt="2019-07-23T03:39:15.406" v="1901" actId="207"/>
          <ac:spMkLst>
            <pc:docMk/>
            <pc:sldMk cId="3835050169" sldId="578"/>
            <ac:spMk id="6" creationId="{00000000-0000-0000-0000-000000000000}"/>
          </ac:spMkLst>
        </pc:spChg>
      </pc:sldChg>
      <pc:sldChg chg="modSp">
        <pc:chgData name="Eric Grimm" userId="a22781aeebf10c87" providerId="LiveId" clId="{873D2C44-A990-45F9-A798-DC0CF1253FA3}" dt="2019-07-23T03:38:58.469" v="1899" actId="207"/>
        <pc:sldMkLst>
          <pc:docMk/>
          <pc:sldMk cId="2141606965" sldId="581"/>
        </pc:sldMkLst>
        <pc:spChg chg="mod">
          <ac:chgData name="Eric Grimm" userId="a22781aeebf10c87" providerId="LiveId" clId="{873D2C44-A990-45F9-A798-DC0CF1253FA3}" dt="2019-07-23T03:38:58.469" v="1899" actId="207"/>
          <ac:spMkLst>
            <pc:docMk/>
            <pc:sldMk cId="2141606965" sldId="581"/>
            <ac:spMk id="4" creationId="{00000000-0000-0000-0000-000000000000}"/>
          </ac:spMkLst>
        </pc:spChg>
      </pc:sldChg>
      <pc:sldChg chg="delSp modSp delAnim modAnim">
        <pc:chgData name="Eric Grimm" userId="a22781aeebf10c87" providerId="LiveId" clId="{873D2C44-A990-45F9-A798-DC0CF1253FA3}" dt="2019-07-23T03:34:55.905" v="1880" actId="20577"/>
        <pc:sldMkLst>
          <pc:docMk/>
          <pc:sldMk cId="3019247087" sldId="586"/>
        </pc:sldMkLst>
        <pc:spChg chg="del">
          <ac:chgData name="Eric Grimm" userId="a22781aeebf10c87" providerId="LiveId" clId="{873D2C44-A990-45F9-A798-DC0CF1253FA3}" dt="2019-07-23T03:00:46.980" v="1585" actId="478"/>
          <ac:spMkLst>
            <pc:docMk/>
            <pc:sldMk cId="3019247087" sldId="586"/>
            <ac:spMk id="2" creationId="{00000000-0000-0000-0000-000000000000}"/>
          </ac:spMkLst>
        </pc:spChg>
        <pc:spChg chg="mod">
          <ac:chgData name="Eric Grimm" userId="a22781aeebf10c87" providerId="LiveId" clId="{873D2C44-A990-45F9-A798-DC0CF1253FA3}" dt="2019-07-23T03:28:24.361" v="1854" actId="1036"/>
          <ac:spMkLst>
            <pc:docMk/>
            <pc:sldMk cId="3019247087" sldId="586"/>
            <ac:spMk id="6" creationId="{00000000-0000-0000-0000-000000000000}"/>
          </ac:spMkLst>
        </pc:spChg>
        <pc:spChg chg="mod">
          <ac:chgData name="Eric Grimm" userId="a22781aeebf10c87" providerId="LiveId" clId="{873D2C44-A990-45F9-A798-DC0CF1253FA3}" dt="2019-07-23T03:34:55.905" v="1880" actId="20577"/>
          <ac:spMkLst>
            <pc:docMk/>
            <pc:sldMk cId="3019247087" sldId="586"/>
            <ac:spMk id="7" creationId="{00000000-0000-0000-0000-000000000000}"/>
          </ac:spMkLst>
        </pc:spChg>
        <pc:spChg chg="del mod">
          <ac:chgData name="Eric Grimm" userId="a22781aeebf10c87" providerId="LiveId" clId="{873D2C44-A990-45F9-A798-DC0CF1253FA3}" dt="2019-07-23T03:00:53.920" v="1589" actId="478"/>
          <ac:spMkLst>
            <pc:docMk/>
            <pc:sldMk cId="3019247087" sldId="586"/>
            <ac:spMk id="8" creationId="{00000000-0000-0000-0000-000000000000}"/>
          </ac:spMkLst>
        </pc:spChg>
        <pc:spChg chg="del">
          <ac:chgData name="Eric Grimm" userId="a22781aeebf10c87" providerId="LiveId" clId="{873D2C44-A990-45F9-A798-DC0CF1253FA3}" dt="2019-07-23T03:00:55.040" v="1590" actId="478"/>
          <ac:spMkLst>
            <pc:docMk/>
            <pc:sldMk cId="3019247087" sldId="586"/>
            <ac:spMk id="12" creationId="{00000000-0000-0000-0000-000000000000}"/>
          </ac:spMkLst>
        </pc:spChg>
        <pc:picChg chg="mod">
          <ac:chgData name="Eric Grimm" userId="a22781aeebf10c87" providerId="LiveId" clId="{873D2C44-A990-45F9-A798-DC0CF1253FA3}" dt="2019-07-23T03:26:25.204" v="1802" actId="1076"/>
          <ac:picMkLst>
            <pc:docMk/>
            <pc:sldMk cId="3019247087" sldId="586"/>
            <ac:picMk id="4" creationId="{00000000-0000-0000-0000-000000000000}"/>
          </ac:picMkLst>
        </pc:picChg>
        <pc:picChg chg="mod">
          <ac:chgData name="Eric Grimm" userId="a22781aeebf10c87" providerId="LiveId" clId="{873D2C44-A990-45F9-A798-DC0CF1253FA3}" dt="2019-07-23T03:28:24.361" v="1854" actId="1036"/>
          <ac:picMkLst>
            <pc:docMk/>
            <pc:sldMk cId="3019247087" sldId="586"/>
            <ac:picMk id="5" creationId="{00000000-0000-0000-0000-000000000000}"/>
          </ac:picMkLst>
        </pc:picChg>
      </pc:sldChg>
      <pc:sldChg chg="modSp modAnim">
        <pc:chgData name="Eric Grimm" userId="a22781aeebf10c87" providerId="LiveId" clId="{873D2C44-A990-45F9-A798-DC0CF1253FA3}" dt="2019-07-23T03:36:45.958" v="1889" actId="207"/>
        <pc:sldMkLst>
          <pc:docMk/>
          <pc:sldMk cId="3236741565" sldId="590"/>
        </pc:sldMkLst>
        <pc:spChg chg="mod">
          <ac:chgData name="Eric Grimm" userId="a22781aeebf10c87" providerId="LiveId" clId="{873D2C44-A990-45F9-A798-DC0CF1253FA3}" dt="2019-07-23T03:36:45.958" v="1889" actId="207"/>
          <ac:spMkLst>
            <pc:docMk/>
            <pc:sldMk cId="3236741565" sldId="590"/>
            <ac:spMk id="6" creationId="{00000000-0000-0000-0000-000000000000}"/>
          </ac:spMkLst>
        </pc:spChg>
        <pc:picChg chg="mod">
          <ac:chgData name="Eric Grimm" userId="a22781aeebf10c87" providerId="LiveId" clId="{873D2C44-A990-45F9-A798-DC0CF1253FA3}" dt="2019-07-23T02:55:56.232" v="1577" actId="1076"/>
          <ac:picMkLst>
            <pc:docMk/>
            <pc:sldMk cId="3236741565" sldId="590"/>
            <ac:picMk id="5" creationId="{00000000-0000-0000-0000-000000000000}"/>
          </ac:picMkLst>
        </pc:picChg>
      </pc:sldChg>
      <pc:sldChg chg="modSp">
        <pc:chgData name="Eric Grimm" userId="a22781aeebf10c87" providerId="LiveId" clId="{873D2C44-A990-45F9-A798-DC0CF1253FA3}" dt="2019-07-22T17:16:06.218" v="551" actId="1036"/>
        <pc:sldMkLst>
          <pc:docMk/>
          <pc:sldMk cId="3077078820" sldId="591"/>
        </pc:sldMkLst>
        <pc:grpChg chg="mod">
          <ac:chgData name="Eric Grimm" userId="a22781aeebf10c87" providerId="LiveId" clId="{873D2C44-A990-45F9-A798-DC0CF1253FA3}" dt="2019-07-22T17:16:06.218" v="551" actId="1036"/>
          <ac:grpSpMkLst>
            <pc:docMk/>
            <pc:sldMk cId="3077078820" sldId="591"/>
            <ac:grpSpMk id="9" creationId="{00000000-0000-0000-0000-000000000000}"/>
          </ac:grpSpMkLst>
        </pc:grpChg>
      </pc:sldChg>
      <pc:sldChg chg="modSp">
        <pc:chgData name="Eric Grimm" userId="a22781aeebf10c87" providerId="LiveId" clId="{873D2C44-A990-45F9-A798-DC0CF1253FA3}" dt="2019-07-23T03:38:19.154" v="1896" actId="2711"/>
        <pc:sldMkLst>
          <pc:docMk/>
          <pc:sldMk cId="2324129176" sldId="592"/>
        </pc:sldMkLst>
        <pc:spChg chg="mod">
          <ac:chgData name="Eric Grimm" userId="a22781aeebf10c87" providerId="LiveId" clId="{873D2C44-A990-45F9-A798-DC0CF1253FA3}" dt="2019-07-23T03:38:19.154" v="1896" actId="2711"/>
          <ac:spMkLst>
            <pc:docMk/>
            <pc:sldMk cId="2324129176" sldId="592"/>
            <ac:spMk id="4" creationId="{00000000-0000-0000-0000-000000000000}"/>
          </ac:spMkLst>
        </pc:spChg>
      </pc:sldChg>
      <pc:sldChg chg="modSp">
        <pc:chgData name="Eric Grimm" userId="a22781aeebf10c87" providerId="LiveId" clId="{873D2C44-A990-45F9-A798-DC0CF1253FA3}" dt="2019-07-23T03:37:20.594" v="1891" actId="2711"/>
        <pc:sldMkLst>
          <pc:docMk/>
          <pc:sldMk cId="2239959893" sldId="595"/>
        </pc:sldMkLst>
        <pc:spChg chg="mod">
          <ac:chgData name="Eric Grimm" userId="a22781aeebf10c87" providerId="LiveId" clId="{873D2C44-A990-45F9-A798-DC0CF1253FA3}" dt="2019-07-23T03:37:20.594" v="1891" actId="2711"/>
          <ac:spMkLst>
            <pc:docMk/>
            <pc:sldMk cId="2239959893" sldId="595"/>
            <ac:spMk id="4" creationId="{00000000-0000-0000-0000-000000000000}"/>
          </ac:spMkLst>
        </pc:spChg>
      </pc:sldChg>
      <pc:sldChg chg="modSp">
        <pc:chgData name="Eric Grimm" userId="a22781aeebf10c87" providerId="LiveId" clId="{873D2C44-A990-45F9-A798-DC0CF1253FA3}" dt="2019-07-23T03:37:36.716" v="1892" actId="207"/>
        <pc:sldMkLst>
          <pc:docMk/>
          <pc:sldMk cId="1366777750" sldId="596"/>
        </pc:sldMkLst>
        <pc:spChg chg="mod">
          <ac:chgData name="Eric Grimm" userId="a22781aeebf10c87" providerId="LiveId" clId="{873D2C44-A990-45F9-A798-DC0CF1253FA3}" dt="2019-07-23T03:37:36.716" v="1892" actId="207"/>
          <ac:spMkLst>
            <pc:docMk/>
            <pc:sldMk cId="1366777750" sldId="596"/>
            <ac:spMk id="4" creationId="{00000000-0000-0000-0000-000000000000}"/>
          </ac:spMkLst>
        </pc:spChg>
      </pc:sldChg>
      <pc:sldChg chg="modSp">
        <pc:chgData name="Eric Grimm" userId="a22781aeebf10c87" providerId="LiveId" clId="{873D2C44-A990-45F9-A798-DC0CF1253FA3}" dt="2019-07-23T03:38:48.433" v="1898" actId="207"/>
        <pc:sldMkLst>
          <pc:docMk/>
          <pc:sldMk cId="1195258040" sldId="597"/>
        </pc:sldMkLst>
        <pc:spChg chg="mod">
          <ac:chgData name="Eric Grimm" userId="a22781aeebf10c87" providerId="LiveId" clId="{873D2C44-A990-45F9-A798-DC0CF1253FA3}" dt="2019-07-23T03:38:48.433" v="1898" actId="207"/>
          <ac:spMkLst>
            <pc:docMk/>
            <pc:sldMk cId="1195258040" sldId="597"/>
            <ac:spMk id="8" creationId="{00000000-0000-0000-0000-000000000000}"/>
          </ac:spMkLst>
        </pc:spChg>
      </pc:sldChg>
      <pc:sldChg chg="modSp">
        <pc:chgData name="Eric Grimm" userId="a22781aeebf10c87" providerId="LiveId" clId="{873D2C44-A990-45F9-A798-DC0CF1253FA3}" dt="2019-07-23T03:36:31.795" v="1887" actId="207"/>
        <pc:sldMkLst>
          <pc:docMk/>
          <pc:sldMk cId="2154306159" sldId="600"/>
        </pc:sldMkLst>
        <pc:spChg chg="mod">
          <ac:chgData name="Eric Grimm" userId="a22781aeebf10c87" providerId="LiveId" clId="{873D2C44-A990-45F9-A798-DC0CF1253FA3}" dt="2019-07-23T03:36:31.795" v="1887" actId="207"/>
          <ac:spMkLst>
            <pc:docMk/>
            <pc:sldMk cId="2154306159" sldId="600"/>
            <ac:spMk id="5" creationId="{00000000-0000-0000-0000-000000000000}"/>
          </ac:spMkLst>
        </pc:spChg>
      </pc:sldChg>
      <pc:sldChg chg="modSp">
        <pc:chgData name="Eric Grimm" userId="a22781aeebf10c87" providerId="LiveId" clId="{873D2C44-A990-45F9-A798-DC0CF1253FA3}" dt="2019-07-23T03:35:30.870" v="1884" actId="207"/>
        <pc:sldMkLst>
          <pc:docMk/>
          <pc:sldMk cId="1641790695" sldId="601"/>
        </pc:sldMkLst>
        <pc:spChg chg="mod">
          <ac:chgData name="Eric Grimm" userId="a22781aeebf10c87" providerId="LiveId" clId="{873D2C44-A990-45F9-A798-DC0CF1253FA3}" dt="2019-07-23T03:35:30.870" v="1884" actId="207"/>
          <ac:spMkLst>
            <pc:docMk/>
            <pc:sldMk cId="1641790695" sldId="601"/>
            <ac:spMk id="5" creationId="{00000000-0000-0000-0000-000000000000}"/>
          </ac:spMkLst>
        </pc:spChg>
      </pc:sldChg>
      <pc:sldChg chg="modSp">
        <pc:chgData name="Eric Grimm" userId="a22781aeebf10c87" providerId="LiveId" clId="{873D2C44-A990-45F9-A798-DC0CF1253FA3}" dt="2019-07-23T03:36:19.954" v="1886" actId="207"/>
        <pc:sldMkLst>
          <pc:docMk/>
          <pc:sldMk cId="3501675947" sldId="603"/>
        </pc:sldMkLst>
        <pc:spChg chg="mod">
          <ac:chgData name="Eric Grimm" userId="a22781aeebf10c87" providerId="LiveId" clId="{873D2C44-A990-45F9-A798-DC0CF1253FA3}" dt="2019-07-23T03:36:19.954" v="1886" actId="207"/>
          <ac:spMkLst>
            <pc:docMk/>
            <pc:sldMk cId="3501675947" sldId="603"/>
            <ac:spMk id="3" creationId="{00000000-0000-0000-0000-000000000000}"/>
          </ac:spMkLst>
        </pc:spChg>
      </pc:sldChg>
      <pc:sldChg chg="modSp">
        <pc:chgData name="Eric Grimm" userId="a22781aeebf10c87" providerId="LiveId" clId="{873D2C44-A990-45F9-A798-DC0CF1253FA3}" dt="2019-07-23T03:35:37.246" v="1885" actId="207"/>
        <pc:sldMkLst>
          <pc:docMk/>
          <pc:sldMk cId="2400549389" sldId="607"/>
        </pc:sldMkLst>
        <pc:spChg chg="mod">
          <ac:chgData name="Eric Grimm" userId="a22781aeebf10c87" providerId="LiveId" clId="{873D2C44-A990-45F9-A798-DC0CF1253FA3}" dt="2019-07-23T03:35:37.246" v="1885" actId="207"/>
          <ac:spMkLst>
            <pc:docMk/>
            <pc:sldMk cId="2400549389" sldId="607"/>
            <ac:spMk id="2" creationId="{00000000-0000-0000-0000-000000000000}"/>
          </ac:spMkLst>
        </pc:spChg>
      </pc:sldChg>
      <pc:sldChg chg="delSp modSp delAnim">
        <pc:chgData name="Eric Grimm" userId="a22781aeebf10c87" providerId="LiveId" clId="{873D2C44-A990-45F9-A798-DC0CF1253FA3}" dt="2019-07-23T03:06:52.553" v="1654" actId="478"/>
        <pc:sldMkLst>
          <pc:docMk/>
          <pc:sldMk cId="685781523" sldId="615"/>
        </pc:sldMkLst>
        <pc:spChg chg="del mod">
          <ac:chgData name="Eric Grimm" userId="a22781aeebf10c87" providerId="LiveId" clId="{873D2C44-A990-45F9-A798-DC0CF1253FA3}" dt="2019-07-23T03:06:52.553" v="1654" actId="478"/>
          <ac:spMkLst>
            <pc:docMk/>
            <pc:sldMk cId="685781523" sldId="615"/>
            <ac:spMk id="14" creationId="{00000000-0000-0000-0000-000000000000}"/>
          </ac:spMkLst>
        </pc:spChg>
        <pc:grpChg chg="ord">
          <ac:chgData name="Eric Grimm" userId="a22781aeebf10c87" providerId="LiveId" clId="{873D2C44-A990-45F9-A798-DC0CF1253FA3}" dt="2019-07-23T03:06:45.456" v="1652" actId="167"/>
          <ac:grpSpMkLst>
            <pc:docMk/>
            <pc:sldMk cId="685781523" sldId="615"/>
            <ac:grpSpMk id="8" creationId="{00000000-0000-0000-0000-000000000000}"/>
          </ac:grpSpMkLst>
        </pc:grpChg>
        <pc:grpChg chg="ord">
          <ac:chgData name="Eric Grimm" userId="a22781aeebf10c87" providerId="LiveId" clId="{873D2C44-A990-45F9-A798-DC0CF1253FA3}" dt="2019-07-23T03:06:45.456" v="1652" actId="167"/>
          <ac:grpSpMkLst>
            <pc:docMk/>
            <pc:sldMk cId="685781523" sldId="615"/>
            <ac:grpSpMk id="11" creationId="{00000000-0000-0000-0000-000000000000}"/>
          </ac:grpSpMkLst>
        </pc:grpChg>
      </pc:sldChg>
      <pc:sldChg chg="modSp modAnim">
        <pc:chgData name="Eric Grimm" userId="a22781aeebf10c87" providerId="LiveId" clId="{873D2C44-A990-45F9-A798-DC0CF1253FA3}" dt="2019-07-23T03:35:01.681" v="1881" actId="207"/>
        <pc:sldMkLst>
          <pc:docMk/>
          <pc:sldMk cId="3215410661" sldId="618"/>
        </pc:sldMkLst>
        <pc:spChg chg="mod">
          <ac:chgData name="Eric Grimm" userId="a22781aeebf10c87" providerId="LiveId" clId="{873D2C44-A990-45F9-A798-DC0CF1253FA3}" dt="2019-07-23T03:35:01.681" v="1881" actId="207"/>
          <ac:spMkLst>
            <pc:docMk/>
            <pc:sldMk cId="3215410661" sldId="618"/>
            <ac:spMk id="4" creationId="{00000000-0000-0000-0000-000000000000}"/>
          </ac:spMkLst>
        </pc:spChg>
      </pc:sldChg>
      <pc:sldChg chg="delSp modSp modAnim">
        <pc:chgData name="Eric Grimm" userId="a22781aeebf10c87" providerId="LiveId" clId="{873D2C44-A990-45F9-A798-DC0CF1253FA3}" dt="2019-07-23T03:35:18.547" v="1883" actId="207"/>
        <pc:sldMkLst>
          <pc:docMk/>
          <pc:sldMk cId="267260242" sldId="619"/>
        </pc:sldMkLst>
        <pc:spChg chg="del">
          <ac:chgData name="Eric Grimm" userId="a22781aeebf10c87" providerId="LiveId" clId="{873D2C44-A990-45F9-A798-DC0CF1253FA3}" dt="2019-07-23T03:22:43.208" v="1721" actId="478"/>
          <ac:spMkLst>
            <pc:docMk/>
            <pc:sldMk cId="267260242" sldId="619"/>
            <ac:spMk id="4" creationId="{00000000-0000-0000-0000-000000000000}"/>
          </ac:spMkLst>
        </pc:spChg>
        <pc:spChg chg="mod">
          <ac:chgData name="Eric Grimm" userId="a22781aeebf10c87" providerId="LiveId" clId="{873D2C44-A990-45F9-A798-DC0CF1253FA3}" dt="2019-07-23T03:35:18.547" v="1883" actId="207"/>
          <ac:spMkLst>
            <pc:docMk/>
            <pc:sldMk cId="267260242" sldId="619"/>
            <ac:spMk id="6" creationId="{00000000-0000-0000-0000-000000000000}"/>
          </ac:spMkLst>
        </pc:spChg>
        <pc:grpChg chg="mod">
          <ac:chgData name="Eric Grimm" userId="a22781aeebf10c87" providerId="LiveId" clId="{873D2C44-A990-45F9-A798-DC0CF1253FA3}" dt="2019-07-23T03:24:05.096" v="1797" actId="1038"/>
          <ac:grpSpMkLst>
            <pc:docMk/>
            <pc:sldMk cId="267260242" sldId="619"/>
            <ac:grpSpMk id="8" creationId="{00000000-0000-0000-0000-000000000000}"/>
          </ac:grpSpMkLst>
        </pc:grpChg>
      </pc:sldChg>
      <pc:sldChg chg="addSp delSp modSp add">
        <pc:chgData name="Eric Grimm" userId="a22781aeebf10c87" providerId="LiveId" clId="{873D2C44-A990-45F9-A798-DC0CF1253FA3}" dt="2019-07-23T03:39:51.723" v="1906" actId="1076"/>
        <pc:sldMkLst>
          <pc:docMk/>
          <pc:sldMk cId="3579856279" sldId="625"/>
        </pc:sldMkLst>
        <pc:spChg chg="del">
          <ac:chgData name="Eric Grimm" userId="a22781aeebf10c87" providerId="LiveId" clId="{873D2C44-A990-45F9-A798-DC0CF1253FA3}" dt="2019-07-23T01:50:38.296" v="1204" actId="478"/>
          <ac:spMkLst>
            <pc:docMk/>
            <pc:sldMk cId="3579856279" sldId="625"/>
            <ac:spMk id="4" creationId="{00000000-0000-0000-0000-000000000000}"/>
          </ac:spMkLst>
        </pc:spChg>
        <pc:spChg chg="add del mod">
          <ac:chgData name="Eric Grimm" userId="a22781aeebf10c87" providerId="LiveId" clId="{873D2C44-A990-45F9-A798-DC0CF1253FA3}" dt="2019-07-23T02:33:55.899" v="1436" actId="478"/>
          <ac:spMkLst>
            <pc:docMk/>
            <pc:sldMk cId="3579856279" sldId="625"/>
            <ac:spMk id="6" creationId="{474CC546-370A-4C26-9318-743FC0CF171C}"/>
          </ac:spMkLst>
        </pc:spChg>
        <pc:spChg chg="add mod">
          <ac:chgData name="Eric Grimm" userId="a22781aeebf10c87" providerId="LiveId" clId="{873D2C44-A990-45F9-A798-DC0CF1253FA3}" dt="2019-07-23T03:39:51.723" v="1906" actId="1076"/>
          <ac:spMkLst>
            <pc:docMk/>
            <pc:sldMk cId="3579856279" sldId="625"/>
            <ac:spMk id="8" creationId="{AA36D1D2-8583-4BE0-9972-7C99D2358B1E}"/>
          </ac:spMkLst>
        </pc:spChg>
        <pc:grpChg chg="add mod">
          <ac:chgData name="Eric Grimm" userId="a22781aeebf10c87" providerId="LiveId" clId="{873D2C44-A990-45F9-A798-DC0CF1253FA3}" dt="2019-07-23T02:34:10.984" v="1440" actId="1076"/>
          <ac:grpSpMkLst>
            <pc:docMk/>
            <pc:sldMk cId="3579856279" sldId="625"/>
            <ac:grpSpMk id="2" creationId="{780BC956-C1AC-4030-9A6D-63B6996F9D66}"/>
          </ac:grpSpMkLst>
        </pc:grpChg>
        <pc:picChg chg="del">
          <ac:chgData name="Eric Grimm" userId="a22781aeebf10c87" providerId="LiveId" clId="{873D2C44-A990-45F9-A798-DC0CF1253FA3}" dt="2019-07-23T01:50:39.686" v="1205" actId="478"/>
          <ac:picMkLst>
            <pc:docMk/>
            <pc:sldMk cId="3579856279" sldId="625"/>
            <ac:picMk id="5" creationId="{00000000-0000-0000-0000-000000000000}"/>
          </ac:picMkLst>
        </pc:picChg>
        <pc:picChg chg="add mod">
          <ac:chgData name="Eric Grimm" userId="a22781aeebf10c87" providerId="LiveId" clId="{873D2C44-A990-45F9-A798-DC0CF1253FA3}" dt="2019-07-23T02:44:26.029" v="1493" actId="1076"/>
          <ac:picMkLst>
            <pc:docMk/>
            <pc:sldMk cId="3579856279" sldId="625"/>
            <ac:picMk id="7" creationId="{18853BC8-4411-4357-A664-FD986F28FD82}"/>
          </ac:picMkLst>
        </pc:picChg>
        <pc:picChg chg="add mod modCrop">
          <ac:chgData name="Eric Grimm" userId="a22781aeebf10c87" providerId="LiveId" clId="{873D2C44-A990-45F9-A798-DC0CF1253FA3}" dt="2019-07-23T02:47:01.261" v="1532" actId="1035"/>
          <ac:picMkLst>
            <pc:docMk/>
            <pc:sldMk cId="3579856279" sldId="625"/>
            <ac:picMk id="9" creationId="{9AFF3594-F128-4577-834A-7FAA72A44E8C}"/>
          </ac:picMkLst>
        </pc:picChg>
        <pc:picChg chg="add mod modCrop">
          <ac:chgData name="Eric Grimm" userId="a22781aeebf10c87" providerId="LiveId" clId="{873D2C44-A990-45F9-A798-DC0CF1253FA3}" dt="2019-07-23T02:33:45.665" v="1435" actId="164"/>
          <ac:picMkLst>
            <pc:docMk/>
            <pc:sldMk cId="3579856279" sldId="625"/>
            <ac:picMk id="10" creationId="{10E3121D-D7A3-4451-9A0E-401E8A513994}"/>
          </ac:picMkLst>
        </pc:picChg>
        <pc:picChg chg="add mod ord modCrop">
          <ac:chgData name="Eric Grimm" userId="a22781aeebf10c87" providerId="LiveId" clId="{873D2C44-A990-45F9-A798-DC0CF1253FA3}" dt="2019-07-23T02:33:45.665" v="1435" actId="164"/>
          <ac:picMkLst>
            <pc:docMk/>
            <pc:sldMk cId="3579856279" sldId="625"/>
            <ac:picMk id="11" creationId="{0689438D-0683-4245-B641-12BD25B91BE8}"/>
          </ac:picMkLst>
        </pc:picChg>
        <pc:picChg chg="add mod modCrop">
          <ac:chgData name="Eric Grimm" userId="a22781aeebf10c87" providerId="LiveId" clId="{873D2C44-A990-45F9-A798-DC0CF1253FA3}" dt="2019-07-23T02:33:45.665" v="1435" actId="164"/>
          <ac:picMkLst>
            <pc:docMk/>
            <pc:sldMk cId="3579856279" sldId="625"/>
            <ac:picMk id="12" creationId="{BDC3A180-3133-4B6A-86DC-89A5EA47F220}"/>
          </ac:picMkLst>
        </pc:picChg>
        <pc:picChg chg="add mod modCrop">
          <ac:chgData name="Eric Grimm" userId="a22781aeebf10c87" providerId="LiveId" clId="{873D2C44-A990-45F9-A798-DC0CF1253FA3}" dt="2019-07-23T02:33:45.665" v="1435" actId="164"/>
          <ac:picMkLst>
            <pc:docMk/>
            <pc:sldMk cId="3579856279" sldId="625"/>
            <ac:picMk id="13" creationId="{915D6042-1FE3-4683-AE6E-0C5B28E7A63F}"/>
          </ac:picMkLst>
        </pc:picChg>
        <pc:picChg chg="add mod ord">
          <ac:chgData name="Eric Grimm" userId="a22781aeebf10c87" providerId="LiveId" clId="{873D2C44-A990-45F9-A798-DC0CF1253FA3}" dt="2019-07-23T02:33:45.665" v="1435" actId="164"/>
          <ac:picMkLst>
            <pc:docMk/>
            <pc:sldMk cId="3579856279" sldId="625"/>
            <ac:picMk id="14" creationId="{0C2E134C-A21B-4455-A835-E069F4BBC014}"/>
          </ac:picMkLst>
        </pc:picChg>
        <pc:picChg chg="add mod">
          <ac:chgData name="Eric Grimm" userId="a22781aeebf10c87" providerId="LiveId" clId="{873D2C44-A990-45F9-A798-DC0CF1253FA3}" dt="2019-07-23T02:42:42.658" v="1485" actId="1076"/>
          <ac:picMkLst>
            <pc:docMk/>
            <pc:sldMk cId="3579856279" sldId="625"/>
            <ac:picMk id="15" creationId="{34897C3D-DAD5-4FAF-BD26-63E29563FB27}"/>
          </ac:picMkLst>
        </pc:picChg>
        <pc:picChg chg="add mod ord modCrop">
          <ac:chgData name="Eric Grimm" userId="a22781aeebf10c87" providerId="LiveId" clId="{873D2C44-A990-45F9-A798-DC0CF1253FA3}" dt="2019-07-23T02:47:01.261" v="1532" actId="1035"/>
          <ac:picMkLst>
            <pc:docMk/>
            <pc:sldMk cId="3579856279" sldId="625"/>
            <ac:picMk id="16" creationId="{02B76DD7-984A-47C5-A234-114EDBB88FEB}"/>
          </ac:picMkLst>
        </pc:picChg>
      </pc:sldChg>
      <pc:sldChg chg="addSp modSp add ord">
        <pc:chgData name="Eric Grimm" userId="a22781aeebf10c87" providerId="LiveId" clId="{873D2C44-A990-45F9-A798-DC0CF1253FA3}" dt="2019-07-23T03:40:12.160" v="1909" actId="1076"/>
        <pc:sldMkLst>
          <pc:docMk/>
          <pc:sldMk cId="2608625608" sldId="627"/>
        </pc:sldMkLst>
        <pc:spChg chg="mod">
          <ac:chgData name="Eric Grimm" userId="a22781aeebf10c87" providerId="LiveId" clId="{873D2C44-A990-45F9-A798-DC0CF1253FA3}" dt="2019-07-23T03:40:12.160" v="1909" actId="1076"/>
          <ac:spMkLst>
            <pc:docMk/>
            <pc:sldMk cId="2608625608" sldId="627"/>
            <ac:spMk id="4" creationId="{00000000-0000-0000-0000-000000000000}"/>
          </ac:spMkLst>
        </pc:spChg>
        <pc:picChg chg="add mod">
          <ac:chgData name="Eric Grimm" userId="a22781aeebf10c87" providerId="LiveId" clId="{873D2C44-A990-45F9-A798-DC0CF1253FA3}" dt="2019-07-23T02:52:32.165" v="1572" actId="14100"/>
          <ac:picMkLst>
            <pc:docMk/>
            <pc:sldMk cId="2608625608" sldId="627"/>
            <ac:picMk id="3" creationId="{F3057111-850E-41B9-9F6C-9EE01AF5B92A}"/>
          </ac:picMkLst>
        </pc:picChg>
        <pc:picChg chg="mod modCrop">
          <ac:chgData name="Eric Grimm" userId="a22781aeebf10c87" providerId="LiveId" clId="{873D2C44-A990-45F9-A798-DC0CF1253FA3}" dt="2019-07-23T02:51:39.349" v="1569" actId="1038"/>
          <ac:picMkLst>
            <pc:docMk/>
            <pc:sldMk cId="2608625608" sldId="627"/>
            <ac:picMk id="5" creationId="{00000000-0000-0000-0000-000000000000}"/>
          </ac:picMkLst>
        </pc:picChg>
      </pc:sldChg>
      <pc:sldChg chg="addSp delSp modSp add ord modAnim">
        <pc:chgData name="Eric Grimm" userId="a22781aeebf10c87" providerId="LiveId" clId="{873D2C44-A990-45F9-A798-DC0CF1253FA3}" dt="2019-07-23T03:35:11.605" v="1882" actId="207"/>
        <pc:sldMkLst>
          <pc:docMk/>
          <pc:sldMk cId="3879970773" sldId="628"/>
        </pc:sldMkLst>
        <pc:spChg chg="mod">
          <ac:chgData name="Eric Grimm" userId="a22781aeebf10c87" providerId="LiveId" clId="{873D2C44-A990-45F9-A798-DC0CF1253FA3}" dt="2019-07-23T03:35:11.605" v="1882" actId="207"/>
          <ac:spMkLst>
            <pc:docMk/>
            <pc:sldMk cId="3879970773" sldId="628"/>
            <ac:spMk id="4" creationId="{00000000-0000-0000-0000-000000000000}"/>
          </ac:spMkLst>
        </pc:spChg>
        <pc:spChg chg="add mod">
          <ac:chgData name="Eric Grimm" userId="a22781aeebf10c87" providerId="LiveId" clId="{873D2C44-A990-45F9-A798-DC0CF1253FA3}" dt="2019-07-23T03:34:34.892" v="1875" actId="207"/>
          <ac:spMkLst>
            <pc:docMk/>
            <pc:sldMk cId="3879970773" sldId="628"/>
            <ac:spMk id="6" creationId="{5DB31B09-DF3E-475E-8302-E403BC8416FD}"/>
          </ac:spMkLst>
        </pc:spChg>
        <pc:picChg chg="del">
          <ac:chgData name="Eric Grimm" userId="a22781aeebf10c87" providerId="LiveId" clId="{873D2C44-A990-45F9-A798-DC0CF1253FA3}" dt="2019-07-23T03:03:17.509" v="1625" actId="478"/>
          <ac:picMkLst>
            <pc:docMk/>
            <pc:sldMk cId="3879970773" sldId="628"/>
            <ac:picMk id="3" creationId="{00000000-0000-0000-0000-000000000000}"/>
          </ac:picMkLst>
        </pc:picChg>
        <pc:picChg chg="add">
          <ac:chgData name="Eric Grimm" userId="a22781aeebf10c87" providerId="LiveId" clId="{873D2C44-A990-45F9-A798-DC0CF1253FA3}" dt="2019-07-23T03:04:36.196" v="1651"/>
          <ac:picMkLst>
            <pc:docMk/>
            <pc:sldMk cId="3879970773" sldId="628"/>
            <ac:picMk id="7" creationId="{117787FD-9F51-4B5D-8804-539347F0CECE}"/>
          </ac:picMkLst>
        </pc:picChg>
      </pc:sldChg>
    </pc:docChg>
  </pc:docChgLst>
  <pc:docChgLst>
    <pc:chgData name="Eric Grimm" userId="a22781aeebf10c87" providerId="LiveId" clId="{336141EF-3013-472C-AD48-4B945FDD2CF5}"/>
    <pc:docChg chg="undo modSld">
      <pc:chgData name="Eric Grimm" userId="a22781aeebf10c87" providerId="LiveId" clId="{336141EF-3013-472C-AD48-4B945FDD2CF5}" dt="2019-07-25T23:47:16.990" v="57" actId="1076"/>
      <pc:docMkLst>
        <pc:docMk/>
      </pc:docMkLst>
      <pc:sldChg chg="modSp">
        <pc:chgData name="Eric Grimm" userId="a22781aeebf10c87" providerId="LiveId" clId="{336141EF-3013-472C-AD48-4B945FDD2CF5}" dt="2019-07-25T23:47:16.990" v="57" actId="1076"/>
        <pc:sldMkLst>
          <pc:docMk/>
          <pc:sldMk cId="108796095" sldId="569"/>
        </pc:sldMkLst>
        <pc:picChg chg="mod">
          <ac:chgData name="Eric Grimm" userId="a22781aeebf10c87" providerId="LiveId" clId="{336141EF-3013-472C-AD48-4B945FDD2CF5}" dt="2019-07-25T23:47:16.990" v="57" actId="1076"/>
          <ac:picMkLst>
            <pc:docMk/>
            <pc:sldMk cId="108796095" sldId="569"/>
            <ac:picMk id="5" creationId="{00000000-0000-0000-0000-000000000000}"/>
          </ac:picMkLst>
        </pc:picChg>
      </pc:sldChg>
      <pc:sldChg chg="addSp modSp">
        <pc:chgData name="Eric Grimm" userId="a22781aeebf10c87" providerId="LiveId" clId="{336141EF-3013-472C-AD48-4B945FDD2CF5}" dt="2019-07-25T15:16:57.357" v="5" actId="14100"/>
        <pc:sldMkLst>
          <pc:docMk/>
          <pc:sldMk cId="122895922" sldId="589"/>
        </pc:sldMkLst>
        <pc:picChg chg="add mod">
          <ac:chgData name="Eric Grimm" userId="a22781aeebf10c87" providerId="LiveId" clId="{336141EF-3013-472C-AD48-4B945FDD2CF5}" dt="2019-07-25T15:16:57.357" v="5" actId="14100"/>
          <ac:picMkLst>
            <pc:docMk/>
            <pc:sldMk cId="122895922" sldId="589"/>
            <ac:picMk id="12" creationId="{BCA6161D-AA26-420B-86EB-47AD267FFF52}"/>
          </ac:picMkLst>
        </pc:picChg>
      </pc:sldChg>
      <pc:sldChg chg="addSp modSp">
        <pc:chgData name="Eric Grimm" userId="a22781aeebf10c87" providerId="LiveId" clId="{336141EF-3013-472C-AD48-4B945FDD2CF5}" dt="2019-07-25T15:23:08.428" v="56" actId="1076"/>
        <pc:sldMkLst>
          <pc:docMk/>
          <pc:sldMk cId="3501675947" sldId="603"/>
        </pc:sldMkLst>
        <pc:picChg chg="add mod">
          <ac:chgData name="Eric Grimm" userId="a22781aeebf10c87" providerId="LiveId" clId="{336141EF-3013-472C-AD48-4B945FDD2CF5}" dt="2019-07-25T15:23:08.428" v="56" actId="1076"/>
          <ac:picMkLst>
            <pc:docMk/>
            <pc:sldMk cId="3501675947" sldId="603"/>
            <ac:picMk id="5" creationId="{9707B626-527E-4CC4-8DA9-8918A7137F95}"/>
          </ac:picMkLst>
        </pc:picChg>
        <pc:picChg chg="add mod modCrop">
          <ac:chgData name="Eric Grimm" userId="a22781aeebf10c87" providerId="LiveId" clId="{336141EF-3013-472C-AD48-4B945FDD2CF5}" dt="2019-07-25T15:23:05.762" v="55" actId="1076"/>
          <ac:picMkLst>
            <pc:docMk/>
            <pc:sldMk cId="3501675947" sldId="603"/>
            <ac:picMk id="7" creationId="{749C1C66-D6CB-4DB8-8797-69AF6EC7619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l" defTabSz="931863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l" defTabSz="931863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Times New Roman" pitchFamily="18" charset="0"/>
              </a:defRPr>
            </a:lvl1pPr>
          </a:lstStyle>
          <a:p>
            <a:fld id="{EB9B4071-1A95-4321-9C8B-060DF11AA73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064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09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14325" y="685800"/>
            <a:ext cx="6229350" cy="3505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09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9600"/>
            <a:ext cx="50292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9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92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09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92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fld id="{A719141C-1C90-419D-AC29-FCAD6172324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096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93D6D-9264-45D7-B51F-F50F5410BD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846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41FA-C6DD-4C34-BDB5-ED8A0741B1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675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6DE23-2262-4231-BF75-90B064A3B1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514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4E21-B108-4F45-9482-F798078071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050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3B6E4-81A1-4533-A58E-D7FC358174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994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C625B-0EE7-4ED5-91AA-27485C66C2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105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26DEB-DDE0-49BE-9732-3FF6B50599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84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F2632-0614-42FA-8235-23BAEF2DD2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445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FDF50-845C-4D24-A391-F933A694DE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71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A6E60-9438-4A1A-AE0B-F8C449DFA4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865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55E23-6A1C-4337-AF65-77CD10129F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1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85DF6-08A2-4DFD-A6AE-831E033036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Line 7"/>
          <p:cNvSpPr>
            <a:spLocks noChangeShapeType="1"/>
          </p:cNvSpPr>
          <p:nvPr userDrawn="1"/>
        </p:nvSpPr>
        <p:spPr bwMode="auto">
          <a:xfrm>
            <a:off x="0" y="6802438"/>
            <a:ext cx="12192000" cy="0"/>
          </a:xfrm>
          <a:prstGeom prst="line">
            <a:avLst/>
          </a:prstGeom>
          <a:noFill/>
          <a:ln w="44450">
            <a:solidFill>
              <a:srgbClr val="FF99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" name="Line 8"/>
          <p:cNvSpPr>
            <a:spLocks noChangeShapeType="1"/>
          </p:cNvSpPr>
          <p:nvPr userDrawn="1"/>
        </p:nvSpPr>
        <p:spPr bwMode="auto">
          <a:xfrm>
            <a:off x="0" y="1092200"/>
            <a:ext cx="12192000" cy="0"/>
          </a:xfrm>
          <a:prstGeom prst="line">
            <a:avLst/>
          </a:prstGeom>
          <a:noFill/>
          <a:ln w="47625">
            <a:solidFill>
              <a:srgbClr val="FF99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" name="Line 9"/>
          <p:cNvSpPr>
            <a:spLocks noChangeShapeType="1"/>
          </p:cNvSpPr>
          <p:nvPr userDrawn="1"/>
        </p:nvSpPr>
        <p:spPr bwMode="auto">
          <a:xfrm>
            <a:off x="0" y="1122363"/>
            <a:ext cx="121920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" name="Line 10"/>
          <p:cNvSpPr>
            <a:spLocks noChangeShapeType="1"/>
          </p:cNvSpPr>
          <p:nvPr userDrawn="1"/>
        </p:nvSpPr>
        <p:spPr bwMode="auto">
          <a:xfrm>
            <a:off x="-12700" y="1103313"/>
            <a:ext cx="12192000" cy="0"/>
          </a:xfrm>
          <a:prstGeom prst="line">
            <a:avLst/>
          </a:prstGeom>
          <a:noFill/>
          <a:ln w="22225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" name="Line 11"/>
          <p:cNvSpPr>
            <a:spLocks noChangeShapeType="1"/>
          </p:cNvSpPr>
          <p:nvPr userDrawn="1"/>
        </p:nvSpPr>
        <p:spPr bwMode="auto">
          <a:xfrm>
            <a:off x="-6350" y="6826250"/>
            <a:ext cx="12192001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1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://www.neotomadb.org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rgbClr val="11934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saturation sat="10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124" y="1169001"/>
            <a:ext cx="4156162" cy="55992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08998" y="1625547"/>
            <a:ext cx="11080965" cy="33547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4400" b="1" dirty="0">
                <a:ln w="50800"/>
                <a:solidFill>
                  <a:srgbClr val="C00000"/>
                </a:solidFill>
                <a:latin typeface="Calibri" panose="020F0502020204030204" pitchFamily="34" charset="0"/>
              </a:rPr>
              <a:t>Pollen databases:</a:t>
            </a:r>
          </a:p>
          <a:p>
            <a:pPr algn="ctr"/>
            <a:r>
              <a:rPr lang="en-US" sz="4400" b="1" dirty="0">
                <a:ln w="50800"/>
                <a:solidFill>
                  <a:srgbClr val="C00000"/>
                </a:solidFill>
                <a:latin typeface="Calibri" panose="020F0502020204030204" pitchFamily="34" charset="0"/>
              </a:rPr>
              <a:t>from von Post to Neotoma</a:t>
            </a:r>
          </a:p>
          <a:p>
            <a:pPr algn="ctr"/>
            <a:endParaRPr lang="en-US" sz="4400" b="1" dirty="0">
              <a:ln w="50800"/>
              <a:solidFill>
                <a:srgbClr val="C00000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sz="3600" b="1" dirty="0">
                <a:ln w="50800"/>
                <a:solidFill>
                  <a:srgbClr val="C00000"/>
                </a:solidFill>
                <a:latin typeface="Calibri" pitchFamily="34" charset="0"/>
              </a:rPr>
              <a:t>Eric C. Grimm</a:t>
            </a:r>
          </a:p>
          <a:p>
            <a:pPr algn="ctr"/>
            <a:r>
              <a:rPr lang="en-US" sz="3600" b="1" dirty="0">
                <a:ln w="50800"/>
                <a:solidFill>
                  <a:srgbClr val="C00000"/>
                </a:solidFill>
                <a:latin typeface="Calibri" pitchFamily="34" charset="0"/>
              </a:rPr>
              <a:t>University of Minnesota</a:t>
            </a:r>
          </a:p>
        </p:txBody>
      </p:sp>
      <p:pic>
        <p:nvPicPr>
          <p:cNvPr id="5" name="Picture 4" descr="nsf1.gi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857" y="4184974"/>
            <a:ext cx="1581150" cy="1590675"/>
          </a:xfrm>
          <a:prstGeom prst="rect">
            <a:avLst/>
          </a:prstGeom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9382902" y="5678739"/>
            <a:ext cx="2207061" cy="8309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2400" b="1" dirty="0">
                <a:ln w="50800"/>
                <a:latin typeface="Calibri" pitchFamily="34" charset="0"/>
              </a:rPr>
              <a:t>Geoinformatics Program</a:t>
            </a:r>
          </a:p>
        </p:txBody>
      </p:sp>
      <p:pic>
        <p:nvPicPr>
          <p:cNvPr id="9" name="Picture 2" descr="CwdmkR-RGB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98" y="5771636"/>
            <a:ext cx="1731962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 descr="M2out-RGB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98" y="4647120"/>
            <a:ext cx="1870357" cy="103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 picture containing object, clipart&#10;&#10;Description automatically generated">
            <a:extLst>
              <a:ext uri="{FF2B5EF4-FFF2-40B4-BE49-F238E27FC236}">
                <a16:creationId xmlns:a16="http://schemas.microsoft.com/office/drawing/2014/main" id="{34E8DF78-A5EB-4EA9-9934-715894778A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250" y="89725"/>
            <a:ext cx="3998840" cy="96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6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641" y="0"/>
            <a:ext cx="891904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4379" y="190004"/>
            <a:ext cx="296883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600" dirty="0" err="1">
                <a:ln w="0"/>
                <a:solidFill>
                  <a:srgbClr val="008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Szafer</a:t>
            </a:r>
            <a:r>
              <a:rPr lang="en-US" sz="3600" dirty="0">
                <a:ln w="0"/>
                <a:solidFill>
                  <a:srgbClr val="008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1935</a:t>
            </a:r>
          </a:p>
          <a:p>
            <a:r>
              <a:rPr lang="en-US" sz="3600" i="1" dirty="0">
                <a:ln w="0"/>
                <a:solidFill>
                  <a:srgbClr val="008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Picea</a:t>
            </a:r>
          </a:p>
          <a:p>
            <a:endParaRPr lang="en-US" dirty="0">
              <a:solidFill>
                <a:srgbClr val="008000"/>
              </a:solidFill>
            </a:endParaRPr>
          </a:p>
          <a:p>
            <a:endParaRPr lang="en-US" dirty="0">
              <a:solidFill>
                <a:srgbClr val="008000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rgbClr val="008000"/>
                </a:solidFill>
              </a:rPr>
              <a:t>1. Subarctic period, domination of pine and birch (Allerød/Younger Dryas)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rgbClr val="008000"/>
                </a:solidFill>
              </a:rPr>
              <a:t>2. Approach of the warm period, first increase in warmth-requiring trees (</a:t>
            </a:r>
            <a:r>
              <a:rPr lang="en-US" sz="1600" dirty="0" err="1">
                <a:solidFill>
                  <a:srgbClr val="008000"/>
                </a:solidFill>
              </a:rPr>
              <a:t>Preboreal</a:t>
            </a:r>
            <a:r>
              <a:rPr lang="en-US" sz="1600" dirty="0">
                <a:solidFill>
                  <a:srgbClr val="008000"/>
                </a:solidFill>
              </a:rPr>
              <a:t> and Boreal)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rgbClr val="008000"/>
                </a:solidFill>
              </a:rPr>
              <a:t>3. Culmination of warmth-requiring trees (Atlantic)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rgbClr val="008000"/>
                </a:solidFill>
              </a:rPr>
              <a:t>4. Period of decrease of warm-requiring trees, increase in sub-</a:t>
            </a:r>
            <a:r>
              <a:rPr lang="en-US" sz="1600" dirty="0" err="1">
                <a:solidFill>
                  <a:srgbClr val="008000"/>
                </a:solidFill>
              </a:rPr>
              <a:t>atlantic</a:t>
            </a:r>
            <a:r>
              <a:rPr lang="en-US" sz="1600" dirty="0">
                <a:solidFill>
                  <a:srgbClr val="008000"/>
                </a:solidFill>
              </a:rPr>
              <a:t> trees beech and fir (</a:t>
            </a:r>
            <a:r>
              <a:rPr lang="en-US" sz="1600" dirty="0" err="1">
                <a:solidFill>
                  <a:srgbClr val="008000"/>
                </a:solidFill>
              </a:rPr>
              <a:t>Subboreal</a:t>
            </a:r>
            <a:r>
              <a:rPr lang="en-US" sz="1600" dirty="0">
                <a:solidFill>
                  <a:srgbClr val="008000"/>
                </a:solidFill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rgbClr val="008000"/>
                </a:solidFill>
              </a:rPr>
              <a:t>5. Increase of sub-continental forest </a:t>
            </a:r>
            <a:r>
              <a:rPr lang="en-US" sz="1600" dirty="0" err="1">
                <a:solidFill>
                  <a:srgbClr val="008000"/>
                </a:solidFill>
              </a:rPr>
              <a:t>elemsnts</a:t>
            </a:r>
            <a:r>
              <a:rPr lang="en-US" sz="1600" dirty="0">
                <a:solidFill>
                  <a:srgbClr val="008000"/>
                </a:solidFill>
              </a:rPr>
              <a:t> like spruce (</a:t>
            </a:r>
            <a:r>
              <a:rPr lang="en-US" sz="1600" dirty="0" err="1">
                <a:solidFill>
                  <a:srgbClr val="008000"/>
                </a:solidFill>
              </a:rPr>
              <a:t>Subatlantic</a:t>
            </a:r>
            <a:r>
              <a:rPr lang="en-US" sz="1600" dirty="0">
                <a:solidFill>
                  <a:srgbClr val="008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24129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5" y="0"/>
            <a:ext cx="4887951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674" y="0"/>
            <a:ext cx="4600352" cy="6858000"/>
          </a:xfrm>
          <a:prstGeom prst="rect">
            <a:avLst/>
          </a:prstGeom>
        </p:spPr>
      </p:pic>
      <p:sp>
        <p:nvSpPr>
          <p:cNvPr id="4" name="Speech Bubble: Rectangle with Corners Rounded 3"/>
          <p:cNvSpPr/>
          <p:nvPr/>
        </p:nvSpPr>
        <p:spPr>
          <a:xfrm>
            <a:off x="8591341" y="1279155"/>
            <a:ext cx="3520271" cy="1082209"/>
          </a:xfrm>
          <a:prstGeom prst="wedgeRoundRectCallout">
            <a:avLst>
              <a:gd name="adj1" fmla="val -66602"/>
              <a:gd name="adj2" fmla="val -56847"/>
              <a:gd name="adj3" fmla="val 16667"/>
            </a:avLst>
          </a:prstGeom>
          <a:solidFill>
            <a:srgbClr val="FFFFC5"/>
          </a:solidFill>
          <a:effectLst>
            <a:outerShdw blurRad="50800" dist="38100" dir="2700000" algn="tl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008000"/>
                </a:solidFill>
              </a:rPr>
              <a:t>Late- and postglacial forest history of Middle Europe north of the Alps</a:t>
            </a:r>
          </a:p>
        </p:txBody>
      </p:sp>
    </p:spTree>
    <p:extLst>
      <p:ext uri="{BB962C8B-B14F-4D97-AF65-F5344CB8AC3E}">
        <p14:creationId xmlns:p14="http://schemas.microsoft.com/office/powerpoint/2010/main" val="1366777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77818" y="-32794"/>
            <a:ext cx="5788802" cy="68907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302" y="5187475"/>
            <a:ext cx="5793516" cy="1670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4862" y="281309"/>
            <a:ext cx="556313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 err="1">
                <a:ln w="0"/>
                <a:solidFill>
                  <a:srgbClr val="008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Firbas</a:t>
            </a:r>
            <a:r>
              <a:rPr lang="en-US" sz="2800" dirty="0">
                <a:ln w="0"/>
                <a:solidFill>
                  <a:srgbClr val="008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1949</a:t>
            </a:r>
          </a:p>
          <a:p>
            <a:r>
              <a:rPr lang="en-US" sz="2800" dirty="0" err="1">
                <a:ln w="0"/>
                <a:solidFill>
                  <a:srgbClr val="008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Pollenniederschlagskarten</a:t>
            </a:r>
            <a:endParaRPr lang="en-US" sz="2800" dirty="0">
              <a:ln w="0"/>
              <a:solidFill>
                <a:srgbClr val="008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2800" dirty="0">
                <a:ln w="0"/>
                <a:solidFill>
                  <a:srgbClr val="008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(pollen rain maps) von </a:t>
            </a:r>
            <a:r>
              <a:rPr lang="en-US" sz="2800" i="1" dirty="0">
                <a:ln w="0"/>
                <a:solidFill>
                  <a:srgbClr val="008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Betula</a:t>
            </a:r>
          </a:p>
          <a:p>
            <a:endParaRPr lang="en-US" sz="3200" i="1" dirty="0">
              <a:ln w="0"/>
              <a:solidFill>
                <a:srgbClr val="008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14350" indent="-514350">
              <a:buAutoNum type="alphaLcPeriod"/>
            </a:pPr>
            <a:r>
              <a:rPr lang="en-US" sz="2400" dirty="0">
                <a:solidFill>
                  <a:srgbClr val="008000"/>
                </a:solidFill>
              </a:rPr>
              <a:t>Allerød</a:t>
            </a:r>
          </a:p>
          <a:p>
            <a:pPr marL="514350" indent="-514350">
              <a:buAutoNum type="alphaLcPeriod"/>
            </a:pPr>
            <a:r>
              <a:rPr lang="en-US" sz="2400" dirty="0" err="1">
                <a:solidFill>
                  <a:srgbClr val="008000"/>
                </a:solidFill>
              </a:rPr>
              <a:t>Preboreal</a:t>
            </a:r>
            <a:endParaRPr lang="en-US" sz="2400" dirty="0">
              <a:solidFill>
                <a:srgbClr val="008000"/>
              </a:solidFill>
            </a:endParaRPr>
          </a:p>
          <a:p>
            <a:pPr marL="514350" indent="-514350">
              <a:buAutoNum type="alphaLcPeriod"/>
            </a:pPr>
            <a:r>
              <a:rPr lang="en-US" sz="2400" dirty="0">
                <a:solidFill>
                  <a:srgbClr val="008000"/>
                </a:solidFill>
              </a:rPr>
              <a:t>Boreal</a:t>
            </a:r>
          </a:p>
          <a:p>
            <a:pPr marL="514350" indent="-514350">
              <a:buAutoNum type="alphaLcPeriod"/>
            </a:pPr>
            <a:r>
              <a:rPr lang="en-US" sz="2400" dirty="0">
                <a:solidFill>
                  <a:srgbClr val="008000"/>
                </a:solidFill>
              </a:rPr>
              <a:t>Atlantic</a:t>
            </a:r>
          </a:p>
          <a:p>
            <a:pPr marL="514350" indent="-514350">
              <a:buAutoNum type="alphaLcPeriod"/>
            </a:pPr>
            <a:r>
              <a:rPr lang="en-US" sz="2400" dirty="0" err="1">
                <a:solidFill>
                  <a:srgbClr val="008000"/>
                </a:solidFill>
              </a:rPr>
              <a:t>Subboreal</a:t>
            </a:r>
            <a:endParaRPr lang="en-US" sz="2400" dirty="0">
              <a:solidFill>
                <a:srgbClr val="008000"/>
              </a:solidFill>
            </a:endParaRPr>
          </a:p>
          <a:p>
            <a:pPr marL="514350" indent="-514350">
              <a:buAutoNum type="alphaLcPeriod"/>
            </a:pPr>
            <a:r>
              <a:rPr lang="en-US" sz="2400" dirty="0" err="1">
                <a:solidFill>
                  <a:srgbClr val="008000"/>
                </a:solidFill>
              </a:rPr>
              <a:t>Subatlantic</a:t>
            </a:r>
            <a:endParaRPr lang="en-US" sz="24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959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9F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820" y="0"/>
            <a:ext cx="7812023" cy="66117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598760"/>
            <a:ext cx="3587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Davis, M.B. 1976. Pleistocene biogeography of temperate deciduous forests. Geoscience and Man 13:15-26.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00966"/>
            <a:ext cx="291402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Davis, 1976</a:t>
            </a:r>
          </a:p>
          <a:p>
            <a:r>
              <a:rPr lang="en-US" sz="32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Isochrone or Migration Maps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61820" y="293655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Pinus</a:t>
            </a:r>
            <a:r>
              <a:rPr lang="en-US" dirty="0"/>
              <a:t> </a:t>
            </a:r>
            <a:r>
              <a:rPr lang="en-US" dirty="0" err="1"/>
              <a:t>subg</a:t>
            </a:r>
            <a:r>
              <a:rPr lang="en-US" dirty="0"/>
              <a:t>. </a:t>
            </a:r>
            <a:r>
              <a:rPr lang="en-US" i="1" dirty="0"/>
              <a:t>Pinus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36840" y="2936557"/>
            <a:ext cx="1913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Pinus</a:t>
            </a:r>
            <a:r>
              <a:rPr lang="en-US" dirty="0"/>
              <a:t> </a:t>
            </a:r>
            <a:r>
              <a:rPr lang="en-US" dirty="0" err="1"/>
              <a:t>subg</a:t>
            </a:r>
            <a:r>
              <a:rPr lang="en-US" dirty="0"/>
              <a:t>. </a:t>
            </a:r>
            <a:r>
              <a:rPr lang="en-US" i="1" dirty="0" err="1"/>
              <a:t>Stobus</a:t>
            </a:r>
            <a:endParaRPr lang="en-US" i="1" dirty="0"/>
          </a:p>
        </p:txBody>
      </p:sp>
      <p:sp>
        <p:nvSpPr>
          <p:cNvPr id="7" name="TextBox 6"/>
          <p:cNvSpPr txBox="1"/>
          <p:nvPr/>
        </p:nvSpPr>
        <p:spPr>
          <a:xfrm>
            <a:off x="8938880" y="2936557"/>
            <a:ext cx="7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Tsuga</a:t>
            </a:r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3661820" y="6427113"/>
            <a:ext cx="73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Fagus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36840" y="6427113"/>
            <a:ext cx="724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Carya</a:t>
            </a:r>
            <a:endParaRPr lang="en-US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8954797" y="6427113"/>
            <a:ext cx="1050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Castanea</a:t>
            </a:r>
            <a:endParaRPr lang="en-US" i="1" dirty="0"/>
          </a:p>
        </p:txBody>
      </p:sp>
      <p:pic>
        <p:nvPicPr>
          <p:cNvPr id="12" name="Picture 11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BCA6161D-AA26-420B-86EB-47AD267FFF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7" y="3588671"/>
            <a:ext cx="3191097" cy="326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95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083" y="0"/>
            <a:ext cx="957620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506749"/>
            <a:ext cx="25940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Bernabo</a:t>
            </a:r>
            <a:r>
              <a:rPr lang="en-US" sz="1600" dirty="0"/>
              <a:t>, J.C., and T. Webb III. 1977. Changing patterns in the Holocene pollen record of northeastern North America: a mapped summary. Quaternary Research 8(1):64-96.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00966"/>
            <a:ext cx="2451798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Bernabo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and  Webb, 1977</a:t>
            </a:r>
          </a:p>
          <a:p>
            <a:r>
              <a:rPr lang="en-US" sz="32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Isopoll Maps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904352" y="1146041"/>
            <a:ext cx="10621106" cy="4528899"/>
          </a:xfrm>
          <a:prstGeom prst="roundRect">
            <a:avLst/>
          </a:prstGeom>
          <a:solidFill>
            <a:srgbClr val="FFFFC5"/>
          </a:solidFill>
          <a:effectLst>
            <a:outerShdw blurRad="139700" dist="38100" dir="2700000" sx="101000" sy="101000" algn="tl" rotWithShape="0">
              <a:prstClr val="black">
                <a:alpha val="5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n w="0"/>
                <a:solidFill>
                  <a:srgbClr val="008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paper was a product of the COHMAP project. Initially, COHMAP stood for “Climates of the Holocene—Mapping Based on Pollen Data.” The project name was later changed to “Cooperative Holocene Mapping Project.”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>
              <a:ln w="0"/>
              <a:solidFill>
                <a:srgbClr val="008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n w="0"/>
                <a:solidFill>
                  <a:srgbClr val="008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COHMAP was a collaboration between climate modelers and </a:t>
            </a:r>
            <a:r>
              <a:rPr lang="en-US" sz="2000" dirty="0" err="1">
                <a:ln w="0"/>
                <a:solidFill>
                  <a:srgbClr val="008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paleoecologists</a:t>
            </a:r>
            <a:r>
              <a:rPr lang="en-US" sz="2000" dirty="0">
                <a:ln w="0"/>
                <a:solidFill>
                  <a:srgbClr val="008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and a major COHMAP effort was validation or testing of climate models with paleoclimatic data.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>
              <a:ln w="0"/>
              <a:solidFill>
                <a:srgbClr val="008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n w="0"/>
                <a:solidFill>
                  <a:srgbClr val="008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COHMAP was a transformative project that applied paleoecology, previously a somewhat esoteric science, with quantitative methods to the crucial problem of understanding global climate change.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>
              <a:ln w="0"/>
              <a:solidFill>
                <a:srgbClr val="008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n w="0"/>
                <a:solidFill>
                  <a:srgbClr val="008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Under the direction of Thompson Webb III, COHMAP assembled the first large-scale computer database of pollen-count data.</a:t>
            </a:r>
            <a:endParaRPr lang="en-US" sz="2000" i="1" dirty="0">
              <a:ln w="0"/>
              <a:solidFill>
                <a:srgbClr val="008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37018" y="32894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2392" y="1395343"/>
            <a:ext cx="3327215" cy="32983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3674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354" y="0"/>
            <a:ext cx="558974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6891" y="463138"/>
            <a:ext cx="442949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solidFill>
                  <a:srgbClr val="008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Gridded Isopoll maps</a:t>
            </a:r>
          </a:p>
          <a:p>
            <a:endParaRPr lang="en-US" dirty="0">
              <a:ln w="0"/>
              <a:solidFill>
                <a:srgbClr val="008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>
                <a:ln w="0"/>
                <a:solidFill>
                  <a:srgbClr val="008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Webb, T., III, P.J. </a:t>
            </a:r>
            <a:r>
              <a:rPr lang="en-US" dirty="0" err="1">
                <a:ln w="0"/>
                <a:solidFill>
                  <a:srgbClr val="008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Bartlein</a:t>
            </a:r>
            <a:r>
              <a:rPr lang="en-US" dirty="0">
                <a:ln w="0"/>
                <a:solidFill>
                  <a:srgbClr val="008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S.P. Harrison, and K.H. Anderson. Vegetation, lake levels, and climate in eastern North America for the past 18,000 years. COHMAP book, Chapter 17.</a:t>
            </a:r>
          </a:p>
        </p:txBody>
      </p:sp>
    </p:spTree>
    <p:extLst>
      <p:ext uri="{BB962C8B-B14F-4D97-AF65-F5344CB8AC3E}">
        <p14:creationId xmlns:p14="http://schemas.microsoft.com/office/powerpoint/2010/main" val="2154306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3766" y="463138"/>
            <a:ext cx="5082641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solidFill>
                  <a:srgbClr val="008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Pollen-Climate Response Surfaces</a:t>
            </a:r>
          </a:p>
          <a:p>
            <a:endParaRPr lang="en-US" dirty="0">
              <a:ln w="0"/>
              <a:solidFill>
                <a:srgbClr val="008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>
                <a:ln w="0"/>
                <a:solidFill>
                  <a:srgbClr val="008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Webb, T., III, P.J. </a:t>
            </a:r>
            <a:r>
              <a:rPr lang="en-US" dirty="0" err="1">
                <a:ln w="0"/>
                <a:solidFill>
                  <a:srgbClr val="008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Bartlein</a:t>
            </a:r>
            <a:r>
              <a:rPr lang="en-US" dirty="0">
                <a:ln w="0"/>
                <a:solidFill>
                  <a:srgbClr val="008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S.P. Harrison, and K.H. Anderson. Vegetation, lake levels, and climate in eastern North America for the past 18,000 years. COHMAP book, Chapter 17.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686" y="0"/>
            <a:ext cx="51835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90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183" y="0"/>
            <a:ext cx="526268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2418" y="439387"/>
            <a:ext cx="5275384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n w="0"/>
                <a:solidFill>
                  <a:srgbClr val="008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Huntley, B., and H.J.B. Birks. 1983. An atlas of past and present pollen maps for Europe: 0–13000 years ago. Cambridge University Press, Cambridge, United Kingdom</a:t>
            </a:r>
          </a:p>
          <a:p>
            <a:endParaRPr lang="en-US" sz="2000" dirty="0">
              <a:ln w="0"/>
              <a:solidFill>
                <a:srgbClr val="008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ln w="0"/>
                <a:solidFill>
                  <a:srgbClr val="008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Isopoll maps at 500 yr intervals for Europe.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ln w="0"/>
                <a:solidFill>
                  <a:srgbClr val="008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46 taxa mapped.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ln w="0"/>
                <a:solidFill>
                  <a:srgbClr val="008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423 core localities, 420 surface-sample localities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ln w="0"/>
                <a:solidFill>
                  <a:srgbClr val="008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Based mainly on published pollen diagrams.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ln w="0"/>
                <a:solidFill>
                  <a:srgbClr val="008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Flat-file database. Manipulated with FORTRAN IV programs.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ln w="0"/>
                <a:solidFill>
                  <a:srgbClr val="008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Initial maps drawn by computer. Final isopoll maps hand contoured.</a:t>
            </a:r>
          </a:p>
        </p:txBody>
      </p:sp>
      <p:pic>
        <p:nvPicPr>
          <p:cNvPr id="5" name="Picture 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9707B626-527E-4CC4-8DA9-8918A7137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960" y="4937760"/>
            <a:ext cx="1920240" cy="1920240"/>
          </a:xfrm>
          <a:prstGeom prst="rect">
            <a:avLst/>
          </a:prstGeom>
        </p:spPr>
      </p:pic>
      <p:pic>
        <p:nvPicPr>
          <p:cNvPr id="7" name="Picture 6" descr="A person standing in front of a mountain&#10;&#10;Description automatically generated">
            <a:extLst>
              <a:ext uri="{FF2B5EF4-FFF2-40B4-BE49-F238E27FC236}">
                <a16:creationId xmlns:a16="http://schemas.microsoft.com/office/drawing/2014/main" id="{749C1C66-D6CB-4DB8-8797-69AF6EC7619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8183" y="4937760"/>
            <a:ext cx="1606306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675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AF3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076" y="1879052"/>
            <a:ext cx="2991612" cy="35863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8688" y="1879052"/>
            <a:ext cx="2978248" cy="35295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6936" y="1851620"/>
            <a:ext cx="2989953" cy="35844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76889" y="1842476"/>
            <a:ext cx="2969120" cy="35661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0567" y="5651016"/>
            <a:ext cx="3627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Huntley and Birks, 1983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54411" y="1431847"/>
            <a:ext cx="1679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7000 BP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42444" y="344798"/>
            <a:ext cx="1269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sto MT" panose="02040603050505030304" pitchFamily="18" charset="0"/>
              </a:rPr>
              <a:t>Picea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0324" y="1431847"/>
            <a:ext cx="1679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13000 BP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51429" y="1431847"/>
            <a:ext cx="1679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4000 BP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042059" y="1436251"/>
            <a:ext cx="1679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500 BP</a:t>
            </a:r>
          </a:p>
        </p:txBody>
      </p:sp>
    </p:spTree>
    <p:extLst>
      <p:ext uri="{BB962C8B-B14F-4D97-AF65-F5344CB8AC3E}">
        <p14:creationId xmlns:p14="http://schemas.microsoft.com/office/powerpoint/2010/main" val="3853422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2901" y="381840"/>
            <a:ext cx="10550769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By the late 1980s:</a:t>
            </a:r>
          </a:p>
          <a:p>
            <a:pPr algn="ctr"/>
            <a:endParaRPr lang="en-US" dirty="0"/>
          </a:p>
          <a:p>
            <a:pPr marL="285750" indent="-285750">
              <a:spcAft>
                <a:spcPts val="1200"/>
              </a:spcAft>
              <a:buBlip>
                <a:blip r:embed="rId2"/>
              </a:buBlip>
            </a:pPr>
            <a:r>
              <a:rPr lang="en-US" sz="2400" dirty="0">
                <a:solidFill>
                  <a:srgbClr val="008000"/>
                </a:solidFill>
              </a:rPr>
              <a:t>Research groups such as COHMAP had assembled large quantities of data, the management of which was becoming onerous.</a:t>
            </a:r>
          </a:p>
          <a:p>
            <a:pPr marL="285750" indent="-285750">
              <a:spcAft>
                <a:spcPts val="1200"/>
              </a:spcAft>
              <a:buBlip>
                <a:blip r:embed="rId2"/>
              </a:buBlip>
            </a:pPr>
            <a:r>
              <a:rPr lang="en-US" sz="2400" dirty="0">
                <a:solidFill>
                  <a:srgbClr val="008000"/>
                </a:solidFill>
              </a:rPr>
              <a:t>The great scientific value of large pollen databases had been established.</a:t>
            </a:r>
          </a:p>
          <a:p>
            <a:pPr marL="285750" indent="-285750">
              <a:spcAft>
                <a:spcPts val="1200"/>
              </a:spcAft>
              <a:buBlip>
                <a:blip r:embed="rId2"/>
              </a:buBlip>
            </a:pPr>
            <a:r>
              <a:rPr lang="en-US" sz="2400" dirty="0">
                <a:solidFill>
                  <a:srgbClr val="008000"/>
                </a:solidFill>
              </a:rPr>
              <a:t>Contributors to databases also wanted access to them.</a:t>
            </a:r>
          </a:p>
          <a:p>
            <a:pPr marL="285750" indent="-285750">
              <a:spcAft>
                <a:spcPts val="1200"/>
              </a:spcAft>
              <a:buBlip>
                <a:blip r:embed="rId2"/>
              </a:buBlip>
            </a:pPr>
            <a:r>
              <a:rPr lang="en-US" sz="2400" dirty="0">
                <a:solidFill>
                  <a:srgbClr val="008000"/>
                </a:solidFill>
              </a:rPr>
              <a:t>The COHMAP project was winding down, and the disposition of the COHMAP pollen database was a concern.</a:t>
            </a:r>
          </a:p>
          <a:p>
            <a:pPr marL="285750" indent="-285750">
              <a:spcAft>
                <a:spcPts val="1200"/>
              </a:spcAft>
              <a:buBlip>
                <a:blip r:embed="rId2"/>
              </a:buBlip>
            </a:pPr>
            <a:r>
              <a:rPr lang="en-US" sz="2400" dirty="0">
                <a:solidFill>
                  <a:srgbClr val="008000"/>
                </a:solidFill>
              </a:rPr>
              <a:t>Relational Database Management Systems (RDBMS’s) had been developed to the point where we could contemplate deploying them for pollen data.</a:t>
            </a:r>
          </a:p>
          <a:p>
            <a:pPr marL="285750" indent="-285750">
              <a:spcAft>
                <a:spcPts val="1200"/>
              </a:spcAft>
              <a:buBlip>
                <a:blip r:embed="rId2"/>
              </a:buBlip>
            </a:pPr>
            <a:r>
              <a:rPr lang="en-US" sz="2400" dirty="0">
                <a:solidFill>
                  <a:srgbClr val="008000"/>
                </a:solidFill>
              </a:rPr>
              <a:t>Personal computers were becoming widely available, and, importantly, RDBMS’s were available for the PC (Ingres, dBase, Paradox).</a:t>
            </a:r>
          </a:p>
          <a:p>
            <a:pPr marL="285750" indent="-285750">
              <a:spcAft>
                <a:spcPts val="1200"/>
              </a:spcAft>
              <a:buBlip>
                <a:blip r:embed="rId2"/>
              </a:buBlip>
            </a:pPr>
            <a:r>
              <a:rPr lang="en-US" sz="2400" i="1" dirty="0">
                <a:solidFill>
                  <a:srgbClr val="C00000"/>
                </a:solidFill>
              </a:rPr>
              <a:t>Which set the stage for implementing pollen databases!</a:t>
            </a:r>
          </a:p>
        </p:txBody>
      </p:sp>
      <p:pic>
        <p:nvPicPr>
          <p:cNvPr id="4" name="Picture 3" descr="File:Stagecoach engraving 1867.png - Wikimedia Common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77102" y="5212142"/>
            <a:ext cx="3048000" cy="124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54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987208" y="5390602"/>
            <a:ext cx="6829654" cy="1281504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tx1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983857" y="145674"/>
            <a:ext cx="6809581" cy="3838497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tx1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85534" y="4193177"/>
            <a:ext cx="6807905" cy="951579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tx1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1" y="0"/>
            <a:ext cx="4586880" cy="685800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894" y="196924"/>
            <a:ext cx="5884438" cy="37470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74773" y="4193177"/>
            <a:ext cx="6426927" cy="874278"/>
          </a:xfrm>
          <a:prstGeom prst="rect">
            <a:avLst/>
          </a:prstGeom>
          <a:noFill/>
          <a:ln w="12700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008000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State Geologist </a:t>
            </a:r>
            <a:r>
              <a:rPr lang="en-US" i="1" dirty="0">
                <a:solidFill>
                  <a:srgbClr val="008000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Lennart von Post </a:t>
            </a:r>
            <a:r>
              <a:rPr lang="en-US" dirty="0">
                <a:solidFill>
                  <a:srgbClr val="008000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presented the following lecture: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rgbClr val="008000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Forest tree pollen in south Swedish peat bog sediments.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42262" y="5432924"/>
            <a:ext cx="685498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8000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von Post, L. 1918. </a:t>
            </a:r>
            <a:r>
              <a:rPr lang="en-US" sz="1700" dirty="0" err="1">
                <a:solidFill>
                  <a:srgbClr val="008000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Skogssträdpollen</a:t>
            </a:r>
            <a:r>
              <a:rPr lang="en-US" sz="1700" dirty="0">
                <a:solidFill>
                  <a:srgbClr val="008000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rgbClr val="008000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i</a:t>
            </a:r>
            <a:r>
              <a:rPr lang="en-US" sz="1700" dirty="0">
                <a:solidFill>
                  <a:srgbClr val="008000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rgbClr val="008000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sydsvenska</a:t>
            </a:r>
            <a:r>
              <a:rPr lang="en-US" sz="1700" dirty="0">
                <a:solidFill>
                  <a:srgbClr val="008000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rgbClr val="008000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torvmosselagerföljder</a:t>
            </a:r>
            <a:r>
              <a:rPr lang="en-US" sz="1700" dirty="0">
                <a:solidFill>
                  <a:srgbClr val="008000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. </a:t>
            </a:r>
            <a:r>
              <a:rPr lang="en-US" sz="1700" dirty="0" err="1">
                <a:solidFill>
                  <a:srgbClr val="008000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Forhandlinger</a:t>
            </a:r>
            <a:r>
              <a:rPr lang="en-US" sz="1700" dirty="0">
                <a:solidFill>
                  <a:srgbClr val="008000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rgbClr val="008000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ved</a:t>
            </a:r>
            <a:r>
              <a:rPr lang="en-US" sz="1700" dirty="0">
                <a:solidFill>
                  <a:srgbClr val="008000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 de </a:t>
            </a:r>
            <a:r>
              <a:rPr lang="en-US" sz="1700" dirty="0" err="1">
                <a:solidFill>
                  <a:srgbClr val="008000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Skandinaviske</a:t>
            </a:r>
            <a:r>
              <a:rPr lang="en-US" sz="1700" dirty="0">
                <a:solidFill>
                  <a:srgbClr val="008000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rgbClr val="008000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Naturforskeres</a:t>
            </a:r>
            <a:r>
              <a:rPr lang="en-US" sz="1700" dirty="0">
                <a:solidFill>
                  <a:srgbClr val="008000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 16. </a:t>
            </a:r>
            <a:r>
              <a:rPr lang="en-US" sz="1700" dirty="0" err="1">
                <a:solidFill>
                  <a:srgbClr val="008000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Møte</a:t>
            </a:r>
            <a:r>
              <a:rPr lang="en-US" sz="1700" dirty="0">
                <a:solidFill>
                  <a:srgbClr val="008000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. I </a:t>
            </a:r>
            <a:r>
              <a:rPr lang="en-US" sz="1700" dirty="0" err="1">
                <a:solidFill>
                  <a:srgbClr val="008000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Kristiana</a:t>
            </a:r>
            <a:r>
              <a:rPr lang="en-US" sz="1700" dirty="0">
                <a:solidFill>
                  <a:srgbClr val="008000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 den 10-15 </a:t>
            </a:r>
            <a:r>
              <a:rPr lang="en-US" sz="1700" dirty="0" err="1">
                <a:solidFill>
                  <a:srgbClr val="008000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Juli</a:t>
            </a:r>
            <a:r>
              <a:rPr lang="en-US" sz="1700" dirty="0">
                <a:solidFill>
                  <a:srgbClr val="008000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 1916, pp. 432-468. A. W. </a:t>
            </a:r>
            <a:r>
              <a:rPr lang="en-US" sz="1700" dirty="0" err="1">
                <a:solidFill>
                  <a:srgbClr val="008000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Brøggers</a:t>
            </a:r>
            <a:r>
              <a:rPr lang="en-US" sz="1700" dirty="0">
                <a:solidFill>
                  <a:srgbClr val="008000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rgbClr val="008000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Boktrykkeri</a:t>
            </a:r>
            <a:r>
              <a:rPr lang="en-US" sz="1700" dirty="0">
                <a:solidFill>
                  <a:srgbClr val="008000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 A/S, </a:t>
            </a:r>
            <a:r>
              <a:rPr lang="en-US" sz="1700" dirty="0" err="1">
                <a:solidFill>
                  <a:srgbClr val="008000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Kristiania</a:t>
            </a:r>
            <a:r>
              <a:rPr lang="en-US" sz="1700" dirty="0">
                <a:solidFill>
                  <a:srgbClr val="008000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 [Oslo], Norway.</a:t>
            </a:r>
          </a:p>
        </p:txBody>
      </p:sp>
    </p:spTree>
    <p:extLst>
      <p:ext uri="{BB962C8B-B14F-4D97-AF65-F5344CB8AC3E}">
        <p14:creationId xmlns:p14="http://schemas.microsoft.com/office/powerpoint/2010/main" val="2349534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82774" y="199825"/>
            <a:ext cx="10895519" cy="6461085"/>
            <a:chOff x="502418" y="291406"/>
            <a:chExt cx="10895519" cy="6461085"/>
          </a:xfrm>
        </p:grpSpPr>
        <p:sp>
          <p:nvSpPr>
            <p:cNvPr id="2" name="Rectangle 1"/>
            <p:cNvSpPr/>
            <p:nvPr/>
          </p:nvSpPr>
          <p:spPr>
            <a:xfrm>
              <a:off x="502418" y="291406"/>
              <a:ext cx="10895519" cy="6461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9005" y="350268"/>
              <a:ext cx="3696277" cy="6331884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6" name="TextBox 5"/>
            <p:cNvSpPr txBox="1"/>
            <p:nvPr/>
          </p:nvSpPr>
          <p:spPr>
            <a:xfrm>
              <a:off x="823980" y="793819"/>
              <a:ext cx="6039058" cy="557075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8000"/>
                  </a:solidFill>
                </a:rPr>
                <a:t>George L. Jacobson Jr.</a:t>
              </a:r>
            </a:p>
            <a:p>
              <a:endParaRPr lang="en-US" sz="2400" dirty="0">
                <a:solidFill>
                  <a:srgbClr val="008000"/>
                </a:solidFill>
              </a:endParaRPr>
            </a:p>
            <a:p>
              <a:pPr marL="285750" indent="-285750">
                <a:spcAft>
                  <a:spcPts val="1200"/>
                </a:spcAft>
                <a:buBlip>
                  <a:blip r:embed="rId3"/>
                </a:buBlip>
              </a:pPr>
              <a:r>
                <a:rPr lang="en-US" sz="2400" dirty="0">
                  <a:ln w="0"/>
                  <a:solidFill>
                    <a:srgbClr val="008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He was the chair of the Advisory Board for the newly formed NOAA Paleoecology Program, and strongly encouraged them to fund pollen databases, especially as COHMAP was coming to an end.</a:t>
              </a:r>
            </a:p>
            <a:p>
              <a:pPr marL="285750" indent="-285750">
                <a:spcAft>
                  <a:spcPts val="1200"/>
                </a:spcAft>
                <a:buBlip>
                  <a:blip r:embed="rId3"/>
                </a:buBlip>
              </a:pPr>
              <a:r>
                <a:rPr lang="en-US" sz="2400" dirty="0">
                  <a:ln w="0"/>
                  <a:solidFill>
                    <a:srgbClr val="008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 1988-1989, while on sabbatical leave in Lund, he  promoted the idea, along with Björn Berglund, for a European pollen database.</a:t>
              </a:r>
            </a:p>
            <a:p>
              <a:pPr marL="285750" indent="-285750">
                <a:buBlip>
                  <a:blip r:embed="rId3"/>
                </a:buBlip>
              </a:pPr>
              <a:r>
                <a:rPr lang="en-US" sz="2400" dirty="0">
                  <a:ln w="0"/>
                  <a:solidFill>
                    <a:srgbClr val="008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He and Berglund formed a committee to organize a meeting to establish a pollen database for Europe.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260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2080" y="261262"/>
            <a:ext cx="10540720" cy="661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rgbClr val="008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Short History of Pollen Databases</a:t>
            </a:r>
          </a:p>
          <a:p>
            <a:pPr marL="285750" indent="-285750">
              <a:buBlip>
                <a:blip r:embed="rId2"/>
              </a:buBlip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Blip>
                <a:blip r:embed="rId2"/>
              </a:buBlip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1970s </a:t>
            </a:r>
            <a:r>
              <a:rPr lang="en-US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 1980s: COHMAP database at Brown University of pollen count data.</a:t>
            </a:r>
          </a:p>
          <a:p>
            <a:pPr marL="285750" indent="-285750">
              <a:buBlip>
                <a:blip r:embed="rId2"/>
              </a:buBlip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Late 1970s: Huntley &amp; Birks database at Cambridge of pollen percentage data.</a:t>
            </a:r>
          </a:p>
          <a:p>
            <a:pPr marL="285750" indent="-285750">
              <a:buBlip>
                <a:blip r:embed="rId2"/>
              </a:buBlip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Late 1980s: Relational Database Management systems available for PCs, and…</a:t>
            </a:r>
          </a:p>
          <a:p>
            <a:pPr marL="285750" indent="-285750">
              <a:buBlip>
                <a:blip r:embed="rId2"/>
              </a:buBlip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1988-1989: George Jacobson sabbatical in Lund.</a:t>
            </a:r>
          </a:p>
          <a:p>
            <a:pPr marL="285750" indent="-285750">
              <a:buBlip>
                <a:blip r:embed="rId2"/>
              </a:buBlip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1989, May: Planning meeting for an EPD in Sweden (Berglund, Jacobson, Huntley,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Guiot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Grimm).</a:t>
            </a:r>
          </a:p>
          <a:p>
            <a:pPr marL="285750" indent="-285750">
              <a:buBlip>
                <a:blip r:embed="rId2"/>
              </a:buBlip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1989, August: </a:t>
            </a:r>
            <a:r>
              <a:rPr lang="en-US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EPD Meeting in </a:t>
            </a:r>
            <a:r>
              <a:rPr lang="en-US" alt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Frostavallen</a:t>
            </a:r>
            <a:r>
              <a:rPr lang="en-US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Jacques-Louis de Beaulieu, Joel </a:t>
            </a:r>
            <a:r>
              <a:rPr lang="en-US" alt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Guiot</a:t>
            </a:r>
            <a:r>
              <a:rPr lang="en-US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and Armand Pons proposed to host the database in France.</a:t>
            </a:r>
          </a:p>
          <a:p>
            <a:pPr marL="285750" indent="-285750">
              <a:buBlip>
                <a:blip r:embed="rId2"/>
              </a:buBlip>
            </a:pPr>
            <a:r>
              <a:rPr lang="en-US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1990, August: Funding for NAPD received from the NOAA Paleoclimatology Program.</a:t>
            </a:r>
            <a:endParaRPr lang="en-US" altLang="en-US" dirty="0"/>
          </a:p>
          <a:p>
            <a:pPr marL="285750" indent="-285750">
              <a:buBlip>
                <a:blip r:embed="rId2"/>
              </a:buBlip>
            </a:pPr>
            <a:r>
              <a:rPr lang="en-US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1990, September: EPD meeting in Wilhelmshaven. French team announced that they had received funding.</a:t>
            </a:r>
          </a:p>
          <a:p>
            <a:pPr marL="285750" indent="-285750">
              <a:buBlip>
                <a:blip r:embed="rId2"/>
              </a:buBlip>
            </a:pPr>
            <a:r>
              <a:rPr lang="en-US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1991, January: EPD meeting in Arles. Database structure finalized.</a:t>
            </a:r>
          </a:p>
          <a:p>
            <a:pPr marL="285750" indent="-285750">
              <a:buBlip>
                <a:blip r:embed="rId2"/>
              </a:buBlip>
            </a:pPr>
            <a:r>
              <a:rPr lang="en-US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1992, April: EPD meeting and software training course in Arles.</a:t>
            </a:r>
          </a:p>
          <a:p>
            <a:pPr marL="285750" indent="-285750">
              <a:buBlip>
                <a:blip r:embed="rId2"/>
              </a:buBlip>
            </a:pPr>
            <a:r>
              <a:rPr lang="en-US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1994, March: EPD meeting and software training in Arles.</a:t>
            </a:r>
          </a:p>
          <a:p>
            <a:pPr marL="285750" indent="-285750">
              <a:buBlip>
                <a:blip r:embed="rId2"/>
              </a:buBlip>
            </a:pPr>
            <a:r>
              <a:rPr lang="en-US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1994: Master NAPD tables moved from the ISM to WDC/NGDC in Boulder.</a:t>
            </a:r>
          </a:p>
          <a:p>
            <a:pPr marL="285750" indent="-285750">
              <a:buBlip>
                <a:blip r:embed="rId2"/>
              </a:buBlip>
            </a:pPr>
            <a:r>
              <a:rPr lang="en-US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1994: LAPD established. Workshop in Springfield in November. POA Database established.</a:t>
            </a:r>
          </a:p>
          <a:p>
            <a:pPr marL="285750" indent="-285750">
              <a:buBlip>
                <a:blip r:embed="rId2"/>
              </a:buBlip>
            </a:pPr>
            <a:r>
              <a:rPr lang="en-US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1995, May: “Workshop Towards Establishing a Quaternary Pollen Database for China” in Beijing.</a:t>
            </a:r>
          </a:p>
          <a:p>
            <a:pPr marL="285750" indent="-285750">
              <a:buBlip>
                <a:blip r:embed="rId2"/>
              </a:buBlip>
            </a:pPr>
            <a:r>
              <a:rPr lang="en-US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1995: Pollen Database for Siberia and Russian Far East established. Workshop in Seattle in October.</a:t>
            </a:r>
          </a:p>
          <a:p>
            <a:pPr marL="285750" indent="-285750">
              <a:buBlip>
                <a:blip r:embed="rId2"/>
              </a:buBlip>
            </a:pPr>
            <a:r>
              <a:rPr lang="en-US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1996, February: EPD workshop in Krakow. An agreement, in principle, to merge data into a GPD.</a:t>
            </a:r>
          </a:p>
          <a:p>
            <a:pPr marL="285750" indent="-285750">
              <a:buBlip>
                <a:blip r:embed="rId2"/>
              </a:buBlip>
            </a:pPr>
            <a:r>
              <a:rPr lang="en-US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1996: APD established.</a:t>
            </a:r>
          </a:p>
          <a:p>
            <a:pPr marL="285750" indent="-285750">
              <a:buBlip>
                <a:blip r:embed="rId2"/>
              </a:buBlip>
            </a:pPr>
            <a:r>
              <a:rPr lang="en-US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1999: GPD workshop in Boulder.</a:t>
            </a:r>
          </a:p>
          <a:p>
            <a:pPr marL="285750" indent="-285750">
              <a:buBlip>
                <a:blip r:embed="rId2"/>
              </a:buBlip>
            </a:pPr>
            <a:r>
              <a:rPr lang="en-US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2001, April: GPD workshop at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Løvenholm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Castle in Denmark</a:t>
            </a:r>
            <a:r>
              <a:rPr lang="en-US" dirty="0"/>
              <a:t>.</a:t>
            </a:r>
            <a:endParaRPr lang="en-US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Blip>
                <a:blip r:embed="rId2"/>
              </a:buBlip>
            </a:pPr>
            <a:r>
              <a:rPr lang="en-US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2002: GPD meeting in Casablanca.</a:t>
            </a:r>
          </a:p>
        </p:txBody>
      </p:sp>
      <p:pic>
        <p:nvPicPr>
          <p:cNvPr id="5" name="Picture 4" descr="CONVITE - 16º ENCONTRO DE GALGOS DO RIO DE JANEIRO - Confraria dos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809" y="1182089"/>
            <a:ext cx="3587261" cy="238777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2080" y="3486778"/>
            <a:ext cx="10611058" cy="3275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1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300" y="-27262"/>
            <a:ext cx="11455400" cy="63976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18955" y="2787924"/>
            <a:ext cx="3637503" cy="34867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14300" dist="38100" dir="2700000" sx="101000" sy="101000" algn="tl" rotWithShape="0">
              <a:prstClr val="black">
                <a:alpha val="5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619" y="2912063"/>
            <a:ext cx="3419475" cy="3238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0631" y="6370406"/>
            <a:ext cx="11075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Williams, J.W., B.N. Shuman, T. Webb III, P.J. </a:t>
            </a:r>
            <a:r>
              <a:rPr lang="en-US" sz="1400" dirty="0" err="1"/>
              <a:t>Bartlein</a:t>
            </a:r>
            <a:r>
              <a:rPr lang="en-US" sz="1400" dirty="0"/>
              <a:t>, and P.L. Leduc. 2004. Late-Quaternary vegetation dynamics in North America: scaling from taxa to biomes. Ecological Monographs 74(2):309-334.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1875702" y="475840"/>
            <a:ext cx="8440595" cy="2078182"/>
          </a:xfrm>
          <a:prstGeom prst="roundRect">
            <a:avLst/>
          </a:prstGeom>
          <a:solidFill>
            <a:srgbClr val="FFFFC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n w="0"/>
                <a:solidFill>
                  <a:srgbClr val="008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pollen databases have facilitated a great amount of new research. Hundreds of papers from peer reviewed journals have used data from them</a:t>
            </a:r>
          </a:p>
        </p:txBody>
      </p:sp>
    </p:spTree>
    <p:extLst>
      <p:ext uri="{BB962C8B-B14F-4D97-AF65-F5344CB8AC3E}">
        <p14:creationId xmlns:p14="http://schemas.microsoft.com/office/powerpoint/2010/main" val="3019247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669707" y="-8895"/>
            <a:ext cx="6753003" cy="193899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3600" b="1" dirty="0">
                <a:ln/>
                <a:solidFill>
                  <a:srgbClr val="008000"/>
                </a:solidFill>
                <a:latin typeface="Calibri" panose="020F0502020204030204" pitchFamily="34" charset="0"/>
              </a:rPr>
              <a:t>NEOTOMA Paleoecology Database</a:t>
            </a:r>
          </a:p>
          <a:p>
            <a:pPr algn="ctr"/>
            <a:r>
              <a:rPr lang="en-US" sz="2800" b="1" dirty="0">
                <a:ln/>
                <a:solidFill>
                  <a:srgbClr val="C00000"/>
                </a:solidFill>
                <a:latin typeface="Calibri" panose="020F0502020204030204" pitchFamily="34" charset="0"/>
                <a:hlinkClick r:id="rId2"/>
              </a:rPr>
              <a:t>www.neotomadb.org</a:t>
            </a:r>
            <a:endParaRPr lang="en-US" sz="2800" b="1" dirty="0">
              <a:ln/>
              <a:solidFill>
                <a:srgbClr val="C00000"/>
              </a:solidFill>
              <a:latin typeface="Calibri" panose="020F0502020204030204" pitchFamily="34" charset="0"/>
            </a:endParaRPr>
          </a:p>
          <a:p>
            <a:pPr algn="ctr"/>
            <a:endParaRPr lang="en-US" sz="2800" b="1" dirty="0">
              <a:ln/>
              <a:solidFill>
                <a:srgbClr val="C00000"/>
              </a:solidFill>
              <a:latin typeface="Calibri" panose="020F0502020204030204" pitchFamily="34" charset="0"/>
            </a:endParaRPr>
          </a:p>
          <a:p>
            <a:pPr algn="ctr"/>
            <a:endParaRPr lang="en-US" sz="2800" b="1" dirty="0">
              <a:ln/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p:pic>
        <p:nvPicPr>
          <p:cNvPr id="5" name="Picture 8" descr="LogoPollenHRC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7104" y="1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B31B09-DF3E-475E-8302-E403BC8416FD}"/>
              </a:ext>
            </a:extLst>
          </p:cNvPr>
          <p:cNvSpPr txBox="1"/>
          <p:nvPr/>
        </p:nvSpPr>
        <p:spPr>
          <a:xfrm>
            <a:off x="1002155" y="1776975"/>
            <a:ext cx="993507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n w="0"/>
                <a:solidFill>
                  <a:srgbClr val="008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Pollen databases became essential cyberinfrastructure for global change research. </a:t>
            </a: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n w="0"/>
                <a:solidFill>
                  <a:srgbClr val="008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Databases existed for other paleo data: plant macrofossils, vertebrate fauna, diatoms, ostracodes,…</a:t>
            </a: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n w="0"/>
                <a:solidFill>
                  <a:srgbClr val="008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Wouldn’t it be great to integrate our pollen data with these other data?</a:t>
            </a: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n w="0"/>
                <a:solidFill>
                  <a:srgbClr val="008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YES!</a:t>
            </a: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n w="0"/>
                <a:solidFill>
                  <a:srgbClr val="008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 this end, a workshop was held at Pennsylvania State University in February 2007 to form a “Late Neogene Ecosystem Database,” which begat the Neotoma Paleoecology Database.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7787FD-9F51-4B5D-8804-539347F0CE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523" y="1177842"/>
            <a:ext cx="6887365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7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81642" y="0"/>
            <a:ext cx="4572000" cy="6858000"/>
            <a:chOff x="1157244" y="11776"/>
            <a:chExt cx="4572000" cy="68580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7244" y="11776"/>
              <a:ext cx="4572000" cy="68580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157244" y="11776"/>
              <a:ext cx="21356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Russ Graham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747658" y="0"/>
            <a:ext cx="5143500" cy="6858000"/>
            <a:chOff x="5729244" y="11776"/>
            <a:chExt cx="5143500" cy="68580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9244" y="11776"/>
              <a:ext cx="5143500" cy="68580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571345" y="59941"/>
              <a:ext cx="2301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Brandon Curry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578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2122DE3E-1039-42DC-8335-656A58472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459" y="1150298"/>
            <a:ext cx="8642009" cy="5612242"/>
          </a:xfrm>
          <a:prstGeom prst="rect">
            <a:avLst/>
          </a:prstGeom>
        </p:spPr>
      </p:pic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2461863" y="254221"/>
            <a:ext cx="7315199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3600" b="1" dirty="0">
                <a:ln/>
                <a:solidFill>
                  <a:srgbClr val="008000"/>
                </a:solidFill>
                <a:latin typeface="Calibri" panose="020F0502020204030204" pitchFamily="34" charset="0"/>
              </a:rPr>
              <a:t>NEOTOMA: Pollen Datasets</a:t>
            </a:r>
          </a:p>
        </p:txBody>
      </p:sp>
      <p:pic>
        <p:nvPicPr>
          <p:cNvPr id="4" name="Picture 8" descr="LogoPollenHRC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7104" y="1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637649" y="5743412"/>
            <a:ext cx="4240538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Pollen: 3596 sites, 4307 datasets</a:t>
            </a:r>
          </a:p>
          <a:p>
            <a:r>
              <a:rPr lang="en-US" sz="2400" dirty="0"/>
              <a:t>Total: &gt;36,000 datasets</a:t>
            </a:r>
          </a:p>
        </p:txBody>
      </p:sp>
    </p:spTree>
    <p:extLst>
      <p:ext uri="{BB962C8B-B14F-4D97-AF65-F5344CB8AC3E}">
        <p14:creationId xmlns:p14="http://schemas.microsoft.com/office/powerpoint/2010/main" val="938086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59B7D1E4-D0EE-483A-B2D7-DEAD85EA7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816" y="1198211"/>
            <a:ext cx="7622470" cy="5486400"/>
          </a:xfrm>
          <a:prstGeom prst="rect">
            <a:avLst/>
          </a:prstGeom>
        </p:spPr>
      </p:pic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4132321" y="262370"/>
            <a:ext cx="3927357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l"/>
            <a:r>
              <a:rPr lang="en-US" sz="3600" b="1" dirty="0">
                <a:ln/>
                <a:solidFill>
                  <a:srgbClr val="008000"/>
                </a:solidFill>
                <a:latin typeface="Calibri" panose="020F0502020204030204" pitchFamily="34" charset="0"/>
              </a:rPr>
              <a:t>NEOTOMA Explorer</a:t>
            </a:r>
          </a:p>
        </p:txBody>
      </p:sp>
      <p:pic>
        <p:nvPicPr>
          <p:cNvPr id="4" name="Picture 8" descr="LogoPollenHRC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7104" y="1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A picture containing screenshot, map&#10;&#10;Description automatically generated">
            <a:extLst>
              <a:ext uri="{FF2B5EF4-FFF2-40B4-BE49-F238E27FC236}">
                <a16:creationId xmlns:a16="http://schemas.microsoft.com/office/drawing/2014/main" id="{23889620-C80A-46F6-8281-4E17E7E4DC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816" y="1198211"/>
            <a:ext cx="7622472" cy="5486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5CD7DF-D444-41B0-8EC8-C455988C8E24}"/>
              </a:ext>
            </a:extLst>
          </p:cNvPr>
          <p:cNvSpPr txBox="1"/>
          <p:nvPr/>
        </p:nvSpPr>
        <p:spPr>
          <a:xfrm>
            <a:off x="3481776" y="1573161"/>
            <a:ext cx="5380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/>
              <a:t>Rönneholms</a:t>
            </a:r>
            <a:r>
              <a:rPr lang="en-US" sz="2800" dirty="0"/>
              <a:t> </a:t>
            </a:r>
            <a:r>
              <a:rPr lang="en-US" sz="2800" dirty="0" err="1"/>
              <a:t>mosse</a:t>
            </a:r>
            <a:r>
              <a:rPr lang="en-US" sz="2800" dirty="0"/>
              <a:t> (von Post 1918)</a:t>
            </a:r>
          </a:p>
        </p:txBody>
      </p:sp>
    </p:spTree>
    <p:extLst>
      <p:ext uri="{BB962C8B-B14F-4D97-AF65-F5344CB8AC3E}">
        <p14:creationId xmlns:p14="http://schemas.microsoft.com/office/powerpoint/2010/main" val="2299747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751200" y="197624"/>
            <a:ext cx="8336385" cy="9233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l"/>
            <a:r>
              <a:rPr lang="en-US" sz="5400" b="1" i="1" dirty="0">
                <a:ln w="50800"/>
                <a:solidFill>
                  <a:srgbClr val="119344"/>
                </a:solidFill>
                <a:latin typeface="Calibri" panose="020F0502020204030204" pitchFamily="34" charset="0"/>
              </a:rPr>
              <a:t>Thank you </a:t>
            </a:r>
            <a:r>
              <a:rPr lang="en-US" sz="5400" b="1" i="1" dirty="0" err="1">
                <a:ln w="50800"/>
                <a:solidFill>
                  <a:srgbClr val="119344"/>
                </a:solidFill>
                <a:latin typeface="Calibri" panose="020F0502020204030204" pitchFamily="34" charset="0"/>
              </a:rPr>
              <a:t>Lennert</a:t>
            </a:r>
            <a:r>
              <a:rPr lang="en-US" sz="5400" b="1" i="1" dirty="0">
                <a:ln w="50800"/>
                <a:solidFill>
                  <a:srgbClr val="119344"/>
                </a:solidFill>
                <a:latin typeface="Calibri" panose="020F0502020204030204" pitchFamily="34" charset="0"/>
              </a:rPr>
              <a:t> von Post!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035" y="1259871"/>
            <a:ext cx="3621974" cy="5566924"/>
          </a:xfrm>
          <a:prstGeom prst="rect">
            <a:avLst/>
          </a:prstGeom>
        </p:spPr>
      </p:pic>
      <p:pic>
        <p:nvPicPr>
          <p:cNvPr id="6" name="Picture 5" descr="A picture containing object, clipart&#10;&#10;Description automatically generated">
            <a:extLst>
              <a:ext uri="{FF2B5EF4-FFF2-40B4-BE49-F238E27FC236}">
                <a16:creationId xmlns:a16="http://schemas.microsoft.com/office/drawing/2014/main" id="{6B42FFF5-877C-42ED-B4FA-B39BF9055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20" y="5277238"/>
            <a:ext cx="6429009" cy="1549557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469BA044-7093-4351-864A-D4BC9B1A9F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33" y="1282958"/>
            <a:ext cx="6563106" cy="362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827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5242" y="481762"/>
            <a:ext cx="9426029" cy="64409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0958" y="81742"/>
            <a:ext cx="10610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8000"/>
                </a:solidFill>
              </a:rPr>
              <a:t>von Post 1916-1918, Figure 1. Pollen diagrams from </a:t>
            </a:r>
            <a:r>
              <a:rPr lang="en-US" sz="2800" dirty="0" err="1">
                <a:solidFill>
                  <a:srgbClr val="008000"/>
                </a:solidFill>
              </a:rPr>
              <a:t>Rönneholms</a:t>
            </a:r>
            <a:r>
              <a:rPr lang="en-US" sz="2800" dirty="0">
                <a:solidFill>
                  <a:srgbClr val="008000"/>
                </a:solidFill>
              </a:rPr>
              <a:t> </a:t>
            </a:r>
            <a:r>
              <a:rPr lang="en-US" sz="2800" dirty="0" err="1">
                <a:solidFill>
                  <a:srgbClr val="008000"/>
                </a:solidFill>
              </a:rPr>
              <a:t>mosse</a:t>
            </a:r>
            <a:endParaRPr lang="en-US" sz="2800" dirty="0">
              <a:solidFill>
                <a:srgbClr val="008000"/>
              </a:solidFill>
            </a:endParaRPr>
          </a:p>
        </p:txBody>
      </p:sp>
      <p:pic>
        <p:nvPicPr>
          <p:cNvPr id="3" name="Picture 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F3057111-850E-41B9-9F6C-9EE01AF5B9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34" y="943427"/>
            <a:ext cx="2142406" cy="338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625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10" y="311626"/>
            <a:ext cx="4414949" cy="6029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Freeform: Shape 20"/>
          <p:cNvSpPr/>
          <p:nvPr/>
        </p:nvSpPr>
        <p:spPr>
          <a:xfrm>
            <a:off x="1663523" y="2409635"/>
            <a:ext cx="1414462" cy="3429000"/>
          </a:xfrm>
          <a:custGeom>
            <a:avLst/>
            <a:gdLst>
              <a:gd name="connsiteX0" fmla="*/ 0 w 1414462"/>
              <a:gd name="connsiteY0" fmla="*/ 3286125 h 3429000"/>
              <a:gd name="connsiteX1" fmla="*/ 738187 w 1414462"/>
              <a:gd name="connsiteY1" fmla="*/ 3429000 h 3429000"/>
              <a:gd name="connsiteX2" fmla="*/ 528637 w 1414462"/>
              <a:gd name="connsiteY2" fmla="*/ 3200400 h 3429000"/>
              <a:gd name="connsiteX3" fmla="*/ 585787 w 1414462"/>
              <a:gd name="connsiteY3" fmla="*/ 2967037 h 3429000"/>
              <a:gd name="connsiteX4" fmla="*/ 985837 w 1414462"/>
              <a:gd name="connsiteY4" fmla="*/ 2595562 h 3429000"/>
              <a:gd name="connsiteX5" fmla="*/ 1152525 w 1414462"/>
              <a:gd name="connsiteY5" fmla="*/ 2176462 h 3429000"/>
              <a:gd name="connsiteX6" fmla="*/ 1171575 w 1414462"/>
              <a:gd name="connsiteY6" fmla="*/ 1957387 h 3429000"/>
              <a:gd name="connsiteX7" fmla="*/ 1414462 w 1414462"/>
              <a:gd name="connsiteY7" fmla="*/ 1247775 h 3429000"/>
              <a:gd name="connsiteX8" fmla="*/ 1323975 w 1414462"/>
              <a:gd name="connsiteY8" fmla="*/ 800100 h 3429000"/>
              <a:gd name="connsiteX9" fmla="*/ 681037 w 1414462"/>
              <a:gd name="connsiteY9" fmla="*/ 771525 h 3429000"/>
              <a:gd name="connsiteX10" fmla="*/ 1357312 w 1414462"/>
              <a:gd name="connsiteY10" fmla="*/ 152400 h 3429000"/>
              <a:gd name="connsiteX11" fmla="*/ 966787 w 1414462"/>
              <a:gd name="connsiteY11" fmla="*/ 219075 h 3429000"/>
              <a:gd name="connsiteX12" fmla="*/ 990600 w 1414462"/>
              <a:gd name="connsiteY12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14462" h="3429000">
                <a:moveTo>
                  <a:pt x="0" y="3286125"/>
                </a:moveTo>
                <a:lnTo>
                  <a:pt x="738187" y="3429000"/>
                </a:lnTo>
                <a:lnTo>
                  <a:pt x="528637" y="3200400"/>
                </a:lnTo>
                <a:lnTo>
                  <a:pt x="585787" y="2967037"/>
                </a:lnTo>
                <a:lnTo>
                  <a:pt x="985837" y="2595562"/>
                </a:lnTo>
                <a:lnTo>
                  <a:pt x="1152525" y="2176462"/>
                </a:lnTo>
                <a:lnTo>
                  <a:pt x="1171575" y="1957387"/>
                </a:lnTo>
                <a:lnTo>
                  <a:pt x="1414462" y="1247775"/>
                </a:lnTo>
                <a:lnTo>
                  <a:pt x="1323975" y="800100"/>
                </a:lnTo>
                <a:lnTo>
                  <a:pt x="681037" y="771525"/>
                </a:lnTo>
                <a:lnTo>
                  <a:pt x="1357312" y="152400"/>
                </a:lnTo>
                <a:lnTo>
                  <a:pt x="966787" y="219075"/>
                </a:lnTo>
                <a:lnTo>
                  <a:pt x="990600" y="0"/>
                </a:lnTo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590C6B-41CF-4824-9323-3A30A22F1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616" y="348748"/>
            <a:ext cx="5212051" cy="6011234"/>
          </a:xfrm>
          <a:prstGeom prst="rect">
            <a:avLst/>
          </a:prstGeom>
          <a:effectLst>
            <a:outerShdw blurRad="292100" dist="139700" dir="2700000" sx="102000" sy="102000" algn="ctr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537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B76DD7-984A-47C5-A234-114EDBB88F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5816" y="1029840"/>
            <a:ext cx="1100833" cy="598091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18853BC8-4411-4357-A664-FD986F28FD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242" y="2280904"/>
            <a:ext cx="8115515" cy="44775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36D1D2-8583-4BE0-9972-7C99D2358B1E}"/>
              </a:ext>
            </a:extLst>
          </p:cNvPr>
          <p:cNvSpPr txBox="1"/>
          <p:nvPr/>
        </p:nvSpPr>
        <p:spPr>
          <a:xfrm>
            <a:off x="2038242" y="1670065"/>
            <a:ext cx="7964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8000"/>
                </a:solidFill>
              </a:rPr>
              <a:t>Das </a:t>
            </a:r>
            <a:r>
              <a:rPr lang="en-US" sz="2400" b="1" dirty="0" err="1">
                <a:solidFill>
                  <a:srgbClr val="008000"/>
                </a:solidFill>
              </a:rPr>
              <a:t>Lerbäcker</a:t>
            </a:r>
            <a:r>
              <a:rPr lang="en-US" sz="2400" b="1" dirty="0">
                <a:solidFill>
                  <a:srgbClr val="008000"/>
                </a:solidFill>
              </a:rPr>
              <a:t> Moor. The </a:t>
            </a:r>
            <a:r>
              <a:rPr lang="en-US" sz="2400" b="1" i="1" dirty="0">
                <a:solidFill>
                  <a:srgbClr val="008000"/>
                </a:solidFill>
              </a:rPr>
              <a:t>very</a:t>
            </a:r>
            <a:r>
              <a:rPr lang="en-US" sz="2400" b="1" dirty="0">
                <a:solidFill>
                  <a:srgbClr val="008000"/>
                </a:solidFill>
              </a:rPr>
              <a:t> first pollen diagrams published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FF3594-F128-4577-834A-7FAA72A44E8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6513" y="124284"/>
            <a:ext cx="4411226" cy="122626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0BC956-C1AC-4030-9A6D-63B6996F9D66}"/>
              </a:ext>
            </a:extLst>
          </p:cNvPr>
          <p:cNvGrpSpPr/>
          <p:nvPr/>
        </p:nvGrpSpPr>
        <p:grpSpPr>
          <a:xfrm>
            <a:off x="1581574" y="0"/>
            <a:ext cx="4411226" cy="1529327"/>
            <a:chOff x="6483366" y="0"/>
            <a:chExt cx="4411226" cy="1529327"/>
          </a:xfrm>
        </p:grpSpPr>
        <p:pic>
          <p:nvPicPr>
            <p:cNvPr id="14" name="Picture 1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C2E134C-A21B-4455-A835-E069F4BBC0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83366" y="889863"/>
              <a:ext cx="4411226" cy="301841"/>
            </a:xfrm>
            <a:prstGeom prst="rect">
              <a:avLst/>
            </a:prstGeom>
          </p:spPr>
        </p:pic>
        <p:pic>
          <p:nvPicPr>
            <p:cNvPr id="11" name="Picture 10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689438D-0683-4245-B641-12BD25B91B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83366" y="304759"/>
              <a:ext cx="4411226" cy="301841"/>
            </a:xfrm>
            <a:prstGeom prst="rect">
              <a:avLst/>
            </a:prstGeom>
          </p:spPr>
        </p:pic>
        <p:pic>
          <p:nvPicPr>
            <p:cNvPr id="10" name="Picture 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10E3121D-D7A3-4451-9A0E-401E8A513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83366" y="0"/>
              <a:ext cx="4411226" cy="461665"/>
            </a:xfrm>
            <a:prstGeom prst="rect">
              <a:avLst/>
            </a:prstGeom>
          </p:spPr>
        </p:pic>
        <p:pic>
          <p:nvPicPr>
            <p:cNvPr id="12" name="Picture 11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BDC3A180-3133-4B6A-86DC-89A5EA47F2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83366" y="1118620"/>
              <a:ext cx="4411226" cy="410707"/>
            </a:xfrm>
            <a:prstGeom prst="rect">
              <a:avLst/>
            </a:prstGeom>
          </p:spPr>
        </p:pic>
        <p:pic>
          <p:nvPicPr>
            <p:cNvPr id="13" name="Picture 12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915D6042-1FE3-4683-AE6E-0C5B28E7A6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83366" y="528171"/>
              <a:ext cx="4411226" cy="488921"/>
            </a:xfrm>
            <a:prstGeom prst="rect">
              <a:avLst/>
            </a:prstGeom>
          </p:spPr>
        </p:pic>
      </p:grpSp>
      <p:pic>
        <p:nvPicPr>
          <p:cNvPr id="15" name="Picture 1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34897C3D-DAD5-4FAF-BD26-63E29563FB2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17" y="2547891"/>
            <a:ext cx="1533351" cy="281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56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631" y="0"/>
            <a:ext cx="8289372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67" y="0"/>
            <a:ext cx="1405703" cy="6858000"/>
          </a:xfrm>
          <a:prstGeom prst="rect">
            <a:avLst/>
          </a:prstGeom>
        </p:spPr>
      </p:pic>
      <p:sp>
        <p:nvSpPr>
          <p:cNvPr id="5" name="Speech Bubble: Rectangle with Corners Rounded 4"/>
          <p:cNvSpPr/>
          <p:nvPr/>
        </p:nvSpPr>
        <p:spPr>
          <a:xfrm>
            <a:off x="5998865" y="1007849"/>
            <a:ext cx="4612193" cy="1306285"/>
          </a:xfrm>
          <a:prstGeom prst="wedgeRoundRectCallout">
            <a:avLst>
              <a:gd name="adj1" fmla="val -46906"/>
              <a:gd name="adj2" fmla="val 81500"/>
              <a:gd name="adj3" fmla="val 16667"/>
            </a:avLst>
          </a:prstGeom>
          <a:solidFill>
            <a:srgbClr val="FFFFC5"/>
          </a:solidFill>
          <a:effectLst>
            <a:outerShdw blurRad="50800" dist="38100" dir="2700000" algn="tl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8000"/>
                </a:solidFill>
              </a:rPr>
              <a:t>Von Post, L. 1924. Ur de </a:t>
            </a:r>
            <a:r>
              <a:rPr lang="en-US" sz="1600" dirty="0" err="1">
                <a:solidFill>
                  <a:srgbClr val="008000"/>
                </a:solidFill>
              </a:rPr>
              <a:t>sydsvenska</a:t>
            </a:r>
            <a:r>
              <a:rPr lang="en-US" sz="1600" dirty="0">
                <a:solidFill>
                  <a:srgbClr val="008000"/>
                </a:solidFill>
              </a:rPr>
              <a:t> </a:t>
            </a:r>
            <a:r>
              <a:rPr lang="en-US" sz="1600" dirty="0" err="1">
                <a:solidFill>
                  <a:srgbClr val="008000"/>
                </a:solidFill>
              </a:rPr>
              <a:t>skogarnas</a:t>
            </a:r>
            <a:r>
              <a:rPr lang="en-US" sz="1600" dirty="0">
                <a:solidFill>
                  <a:srgbClr val="008000"/>
                </a:solidFill>
              </a:rPr>
              <a:t> regional </a:t>
            </a:r>
            <a:r>
              <a:rPr lang="en-US" sz="1600" dirty="0" err="1">
                <a:solidFill>
                  <a:srgbClr val="008000"/>
                </a:solidFill>
              </a:rPr>
              <a:t>historia</a:t>
            </a:r>
            <a:r>
              <a:rPr lang="en-US" sz="1600" dirty="0">
                <a:solidFill>
                  <a:srgbClr val="008000"/>
                </a:solidFill>
              </a:rPr>
              <a:t> under post-</a:t>
            </a:r>
            <a:r>
              <a:rPr lang="en-US" sz="1600" dirty="0" err="1">
                <a:solidFill>
                  <a:srgbClr val="008000"/>
                </a:solidFill>
              </a:rPr>
              <a:t>arktisk</a:t>
            </a:r>
            <a:r>
              <a:rPr lang="en-US" sz="1600" dirty="0">
                <a:solidFill>
                  <a:srgbClr val="008000"/>
                </a:solidFill>
              </a:rPr>
              <a:t> </a:t>
            </a:r>
            <a:r>
              <a:rPr lang="en-US" sz="1600" dirty="0" err="1">
                <a:solidFill>
                  <a:srgbClr val="008000"/>
                </a:solidFill>
              </a:rPr>
              <a:t>tid</a:t>
            </a:r>
            <a:r>
              <a:rPr lang="en-US" sz="1600" dirty="0">
                <a:solidFill>
                  <a:srgbClr val="008000"/>
                </a:solidFill>
              </a:rPr>
              <a:t>. </a:t>
            </a:r>
            <a:r>
              <a:rPr lang="en-US" sz="1600" dirty="0" err="1">
                <a:solidFill>
                  <a:srgbClr val="008000"/>
                </a:solidFill>
              </a:rPr>
              <a:t>Geologiska</a:t>
            </a:r>
            <a:r>
              <a:rPr lang="en-US" sz="1600" dirty="0">
                <a:solidFill>
                  <a:srgbClr val="008000"/>
                </a:solidFill>
              </a:rPr>
              <a:t> </a:t>
            </a:r>
            <a:r>
              <a:rPr lang="en-US" sz="1600" dirty="0" err="1">
                <a:solidFill>
                  <a:srgbClr val="008000"/>
                </a:solidFill>
              </a:rPr>
              <a:t>Föreningens</a:t>
            </a:r>
            <a:r>
              <a:rPr lang="en-US" sz="1600" dirty="0">
                <a:solidFill>
                  <a:srgbClr val="008000"/>
                </a:solidFill>
              </a:rPr>
              <a:t> </a:t>
            </a:r>
            <a:r>
              <a:rPr lang="en-US" sz="1600" dirty="0" err="1">
                <a:solidFill>
                  <a:srgbClr val="008000"/>
                </a:solidFill>
              </a:rPr>
              <a:t>Förhandlingar</a:t>
            </a:r>
            <a:r>
              <a:rPr lang="en-US" sz="1600" dirty="0">
                <a:solidFill>
                  <a:srgbClr val="008000"/>
                </a:solidFill>
              </a:rPr>
              <a:t> 46(1-2):83–128</a:t>
            </a:r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7425733" y="3746025"/>
            <a:ext cx="4675833" cy="759656"/>
          </a:xfrm>
          <a:prstGeom prst="wedgeRoundRectCallout">
            <a:avLst>
              <a:gd name="adj1" fmla="val 240"/>
              <a:gd name="adj2" fmla="val -117952"/>
              <a:gd name="adj3" fmla="val 16667"/>
            </a:avLst>
          </a:prstGeom>
          <a:solidFill>
            <a:srgbClr val="FFFFC5"/>
          </a:solidFill>
          <a:effectLst>
            <a:outerShdw blurRad="50800" dist="38100" dir="2700000" algn="tl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>
                <a:solidFill>
                  <a:srgbClr val="008000"/>
                </a:solidFill>
              </a:rPr>
              <a:t>Some features of the regional history of the forests of southern Sweden in post-arctic time.</a:t>
            </a:r>
            <a:endParaRPr lang="en-US" sz="1600" i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050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073" y="0"/>
            <a:ext cx="4344101" cy="6858000"/>
          </a:xfrm>
          <a:prstGeom prst="rect">
            <a:avLst/>
          </a:prstGeom>
        </p:spPr>
      </p:pic>
      <p:sp>
        <p:nvSpPr>
          <p:cNvPr id="4" name="Speech Bubble: Rectangle with Corners Rounded 3"/>
          <p:cNvSpPr/>
          <p:nvPr/>
        </p:nvSpPr>
        <p:spPr>
          <a:xfrm>
            <a:off x="994781" y="3918857"/>
            <a:ext cx="5024179" cy="2321169"/>
          </a:xfrm>
          <a:prstGeom prst="wedgeRoundRectCallout">
            <a:avLst>
              <a:gd name="adj1" fmla="val 60967"/>
              <a:gd name="adj2" fmla="val 40855"/>
              <a:gd name="adj3" fmla="val 16667"/>
            </a:avLst>
          </a:prstGeom>
          <a:solidFill>
            <a:srgbClr val="FFFF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rgbClr val="008000"/>
                </a:solidFill>
                <a:latin typeface="Calisto MT" panose="02040603050505030304" pitchFamily="18" charset="0"/>
              </a:rPr>
              <a:t>Fig. 6. </a:t>
            </a:r>
            <a:r>
              <a:rPr lang="en-US" sz="1600" i="1" dirty="0">
                <a:solidFill>
                  <a:srgbClr val="008000"/>
                </a:solidFill>
                <a:latin typeface="Calisto MT" panose="02040603050505030304" pitchFamily="18" charset="0"/>
              </a:rPr>
              <a:t>Quercus</a:t>
            </a:r>
            <a:r>
              <a:rPr lang="en-US" sz="1600" dirty="0">
                <a:solidFill>
                  <a:srgbClr val="008000"/>
                </a:solidFill>
                <a:latin typeface="Calisto MT" panose="02040603050505030304" pitchFamily="18" charset="0"/>
              </a:rPr>
              <a:t>-pollen in </a:t>
            </a:r>
            <a:r>
              <a:rPr lang="en-US" sz="1600" dirty="0" err="1">
                <a:solidFill>
                  <a:srgbClr val="008000"/>
                </a:solidFill>
                <a:latin typeface="Calisto MT" panose="02040603050505030304" pitchFamily="18" charset="0"/>
              </a:rPr>
              <a:t>recenta</a:t>
            </a:r>
            <a:r>
              <a:rPr lang="en-US" sz="1600" dirty="0">
                <a:solidFill>
                  <a:srgbClr val="008000"/>
                </a:solidFill>
                <a:latin typeface="Calisto MT" panose="02040603050505030304" pitchFamily="18" charset="0"/>
              </a:rPr>
              <a:t> prov.</a:t>
            </a:r>
          </a:p>
          <a:p>
            <a:pPr algn="just"/>
            <a:r>
              <a:rPr lang="en-US" sz="1600" dirty="0">
                <a:solidFill>
                  <a:srgbClr val="008000"/>
                </a:solidFill>
                <a:latin typeface="Calisto MT" panose="02040603050505030304" pitchFamily="18" charset="0"/>
              </a:rPr>
              <a:t>Pollen of </a:t>
            </a:r>
            <a:r>
              <a:rPr lang="en-US" sz="1600" i="1" dirty="0">
                <a:solidFill>
                  <a:srgbClr val="008000"/>
                </a:solidFill>
                <a:latin typeface="Calisto MT" panose="02040603050505030304" pitchFamily="18" charset="0"/>
              </a:rPr>
              <a:t>Quercus</a:t>
            </a:r>
            <a:r>
              <a:rPr lang="en-US" sz="1600" dirty="0">
                <a:solidFill>
                  <a:srgbClr val="008000"/>
                </a:solidFill>
                <a:latin typeface="Calisto MT" panose="02040603050505030304" pitchFamily="18" charset="0"/>
              </a:rPr>
              <a:t> in recent samples. — The map shows practically only 0-observations outside the present northern limit for Quercus. Inside this limit the oak, in relation to its present frequency, is rather too little than too much represented in the sub-fossil pollen-flora.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4781" y="498764"/>
            <a:ext cx="2735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/>
              <a:t>Surface Samples!</a:t>
            </a:r>
          </a:p>
        </p:txBody>
      </p:sp>
    </p:spTree>
    <p:extLst>
      <p:ext uri="{BB962C8B-B14F-4D97-AF65-F5344CB8AC3E}">
        <p14:creationId xmlns:p14="http://schemas.microsoft.com/office/powerpoint/2010/main" val="2141606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34256"/>
            <a:ext cx="12192000" cy="51775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63798" y="1064924"/>
            <a:ext cx="1133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Subboreal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57654" y="1064924"/>
            <a:ext cx="1739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Early </a:t>
            </a:r>
            <a:r>
              <a:rPr lang="en-US" dirty="0" err="1"/>
              <a:t>Subatlantic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35086" y="1064924"/>
            <a:ext cx="1950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MIddle</a:t>
            </a:r>
            <a:r>
              <a:rPr lang="en-US" dirty="0"/>
              <a:t> </a:t>
            </a:r>
            <a:r>
              <a:rPr lang="en-US" dirty="0" err="1"/>
              <a:t>Subatlantic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045254" y="1094872"/>
            <a:ext cx="830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72526" y="82417"/>
            <a:ext cx="954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C00000"/>
                </a:solidFill>
              </a:rPr>
              <a:t>Picea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45487" y="2579276"/>
            <a:ext cx="8915233" cy="1200329"/>
          </a:xfrm>
          <a:prstGeom prst="rect">
            <a:avLst/>
          </a:prstGeom>
          <a:solidFill>
            <a:srgbClr val="FFFFC5"/>
          </a:solidFill>
          <a:ln w="19050"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For von Post to make his diagrams, he had to assemble, organize, extract, and process data in some way. In other words, he had to create a “database”, although that term had not been invented yet.</a:t>
            </a:r>
          </a:p>
        </p:txBody>
      </p:sp>
    </p:spTree>
    <p:extLst>
      <p:ext uri="{BB962C8B-B14F-4D97-AF65-F5344CB8AC3E}">
        <p14:creationId xmlns:p14="http://schemas.microsoft.com/office/powerpoint/2010/main" val="1195258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22" y="0"/>
            <a:ext cx="4828494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216" y="0"/>
            <a:ext cx="4592906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615" y="4652387"/>
            <a:ext cx="1788385" cy="220561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95515" y="174255"/>
            <a:ext cx="11000970" cy="3878664"/>
            <a:chOff x="613840" y="151639"/>
            <a:chExt cx="11000970" cy="3878664"/>
          </a:xfrm>
        </p:grpSpPr>
        <p:sp>
          <p:nvSpPr>
            <p:cNvPr id="5" name="Speech Bubble: Rectangle with Corners Rounded 4"/>
            <p:cNvSpPr/>
            <p:nvPr/>
          </p:nvSpPr>
          <p:spPr>
            <a:xfrm>
              <a:off x="613840" y="151639"/>
              <a:ext cx="11000970" cy="3878664"/>
            </a:xfrm>
            <a:prstGeom prst="wedgeRoundRectCallout">
              <a:avLst>
                <a:gd name="adj1" fmla="val 22395"/>
                <a:gd name="adj2" fmla="val 62427"/>
                <a:gd name="adj3" fmla="val 16667"/>
              </a:avLst>
            </a:prstGeom>
            <a:solidFill>
              <a:srgbClr val="FFFEE3"/>
            </a:solidFill>
            <a:ln w="25400">
              <a:solidFill>
                <a:schemeClr val="accent1">
                  <a:shade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i="1" dirty="0">
                <a:solidFill>
                  <a:schemeClr val="tx1"/>
                </a:solidFill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965" y="428965"/>
              <a:ext cx="10378842" cy="334776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8" name="Rectangle: Rounded Corners 7"/>
          <p:cNvSpPr/>
          <p:nvPr/>
        </p:nvSpPr>
        <p:spPr>
          <a:xfrm>
            <a:off x="6109398" y="4531807"/>
            <a:ext cx="3265714" cy="1065125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60000">
            <a:off x="5198714" y="3262709"/>
            <a:ext cx="1427927" cy="52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78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19332</TotalTime>
  <Words>1453</Words>
  <Application>Microsoft Office PowerPoint</Application>
  <PresentationFormat>Widescreen</PresentationFormat>
  <Paragraphs>134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Calisto MT</vt:lpstr>
      <vt:lpstr>Wingdings</vt:lpstr>
      <vt:lpstr>Calibri</vt:lpstr>
      <vt:lpstr>Arial</vt:lpstr>
      <vt:lpstr>Times New Roman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History of Fire on the Northern Plains, USA, and its Response to Holocene Drought-Cycles</dc:title>
  <dc:creator>Eric</dc:creator>
  <cp:lastModifiedBy>Eric C.. Grimm</cp:lastModifiedBy>
  <cp:revision>797</cp:revision>
  <dcterms:modified xsi:type="dcterms:W3CDTF">2019-07-25T23:47:27Z</dcterms:modified>
</cp:coreProperties>
</file>